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0160000" cy="8013700"/>
  <p:notesSz cx="6858000" cy="9144000"/>
  <p:embeddedFontLst>
    <p:embeddedFont>
      <p:font typeface="Calibri" pitchFamily="34" charset="0"/>
      <p:regular r:id="rId7"/>
      <p:bold r:id="rId8"/>
      <p:italic r:id="rId9"/>
      <p:boldItalic r:id="rId1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489443"/>
            <a:ext cx="8636000" cy="171775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541096"/>
            <a:ext cx="7112000" cy="204794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92345-5F6A-48C0-B0FB-3FFCF8802E4B}" type="datetimeFigureOut">
              <a:rPr lang="en-US" smtClean="0"/>
              <a:t>10/18/2013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4156C-0D19-4839-897D-E99FCB019DD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92345-5F6A-48C0-B0FB-3FFCF8802E4B}" type="datetimeFigureOut">
              <a:rPr lang="en-US" smtClean="0"/>
              <a:t>10/18/2013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4156C-0D19-4839-897D-E99FCB019DD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20922"/>
            <a:ext cx="2286000" cy="683761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20922"/>
            <a:ext cx="6688667" cy="683761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92345-5F6A-48C0-B0FB-3FFCF8802E4B}" type="datetimeFigureOut">
              <a:rPr lang="en-US" smtClean="0"/>
              <a:t>10/18/2013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4156C-0D19-4839-897D-E99FCB019DD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92345-5F6A-48C0-B0FB-3FFCF8802E4B}" type="datetimeFigureOut">
              <a:rPr lang="en-US" smtClean="0"/>
              <a:t>10/18/2013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4156C-0D19-4839-897D-E99FCB019DD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5149546"/>
            <a:ext cx="8636000" cy="159161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396549"/>
            <a:ext cx="8636000" cy="175299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92345-5F6A-48C0-B0FB-3FFCF8802E4B}" type="datetimeFigureOut">
              <a:rPr lang="en-US" smtClean="0"/>
              <a:t>10/18/2013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4156C-0D19-4839-897D-E99FCB019DD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869865"/>
            <a:ext cx="4487333" cy="52886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869865"/>
            <a:ext cx="4487333" cy="52886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92345-5F6A-48C0-B0FB-3FFCF8802E4B}" type="datetimeFigureOut">
              <a:rPr lang="en-US" smtClean="0"/>
              <a:t>10/18/2013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4156C-0D19-4839-897D-E99FCB019DD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93808"/>
            <a:ext cx="4489098" cy="74757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541382"/>
            <a:ext cx="4489098" cy="461715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93808"/>
            <a:ext cx="4490861" cy="74757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541382"/>
            <a:ext cx="4490861" cy="461715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92345-5F6A-48C0-B0FB-3FFCF8802E4B}" type="datetimeFigureOut">
              <a:rPr lang="en-US" smtClean="0"/>
              <a:t>10/18/2013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4156C-0D19-4839-897D-E99FCB019DD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92345-5F6A-48C0-B0FB-3FFCF8802E4B}" type="datetimeFigureOut">
              <a:rPr lang="en-US" smtClean="0"/>
              <a:t>10/18/2013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4156C-0D19-4839-897D-E99FCB019DD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92345-5F6A-48C0-B0FB-3FFCF8802E4B}" type="datetimeFigureOut">
              <a:rPr lang="en-US" smtClean="0"/>
              <a:t>10/18/2013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4156C-0D19-4839-897D-E99FCB019DD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19064"/>
            <a:ext cx="3342570" cy="135787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19066"/>
            <a:ext cx="5679722" cy="68394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676943"/>
            <a:ext cx="3342570" cy="54815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92345-5F6A-48C0-B0FB-3FFCF8802E4B}" type="datetimeFigureOut">
              <a:rPr lang="en-US" smtClean="0"/>
              <a:t>10/18/2013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4156C-0D19-4839-897D-E99FCB019DD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609590"/>
            <a:ext cx="6096000" cy="66224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716039"/>
            <a:ext cx="6096000" cy="480822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6271834"/>
            <a:ext cx="6096000" cy="94049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92345-5F6A-48C0-B0FB-3FFCF8802E4B}" type="datetimeFigureOut">
              <a:rPr lang="en-US" smtClean="0"/>
              <a:t>10/18/2013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44156C-0D19-4839-897D-E99FCB019DD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20919"/>
            <a:ext cx="9144000" cy="13356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869865"/>
            <a:ext cx="9144000" cy="52886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427515"/>
            <a:ext cx="2370667" cy="4266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C92345-5F6A-48C0-B0FB-3FFCF8802E4B}" type="datetimeFigureOut">
              <a:rPr lang="en-US" smtClean="0"/>
              <a:t>10/18/2013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427515"/>
            <a:ext cx="3217333" cy="4266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427515"/>
            <a:ext cx="2370667" cy="4266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44156C-0D19-4839-897D-E99FCB019DD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268566" y="592331"/>
            <a:ext cx="1679621" cy="652037"/>
            <a:chOff x="2268566" y="592331"/>
            <a:chExt cx="1679621" cy="652037"/>
          </a:xfrm>
        </p:grpSpPr>
        <p:sp>
          <p:nvSpPr>
            <p:cNvPr id="2" name="Freeform 1"/>
            <p:cNvSpPr/>
            <p:nvPr/>
          </p:nvSpPr>
          <p:spPr>
            <a:xfrm>
              <a:off x="2268566" y="592331"/>
              <a:ext cx="402911" cy="652037"/>
            </a:xfrm>
            <a:custGeom>
              <a:avLst/>
              <a:gdLst/>
              <a:ahLst/>
              <a:cxnLst/>
              <a:rect l="0" t="0" r="0" b="0"/>
              <a:pathLst>
                <a:path w="402911" h="652037">
                  <a:moveTo>
                    <a:pt x="5589" y="113078"/>
                  </a:moveTo>
                  <a:lnTo>
                    <a:pt x="0" y="96310"/>
                  </a:lnTo>
                  <a:lnTo>
                    <a:pt x="375" y="78719"/>
                  </a:lnTo>
                  <a:lnTo>
                    <a:pt x="5612" y="60373"/>
                  </a:lnTo>
                  <a:lnTo>
                    <a:pt x="15738" y="44420"/>
                  </a:lnTo>
                  <a:lnTo>
                    <a:pt x="40182" y="22285"/>
                  </a:lnTo>
                  <a:lnTo>
                    <a:pt x="69651" y="6498"/>
                  </a:lnTo>
                  <a:lnTo>
                    <a:pt x="106199" y="0"/>
                  </a:lnTo>
                  <a:lnTo>
                    <a:pt x="146664" y="9253"/>
                  </a:lnTo>
                  <a:lnTo>
                    <a:pt x="177110" y="26813"/>
                  </a:lnTo>
                  <a:lnTo>
                    <a:pt x="190225" y="46272"/>
                  </a:lnTo>
                  <a:lnTo>
                    <a:pt x="208177" y="96892"/>
                  </a:lnTo>
                  <a:lnTo>
                    <a:pt x="213412" y="151951"/>
                  </a:lnTo>
                  <a:lnTo>
                    <a:pt x="204395" y="207887"/>
                  </a:lnTo>
                  <a:lnTo>
                    <a:pt x="191616" y="246845"/>
                  </a:lnTo>
                  <a:lnTo>
                    <a:pt x="178345" y="268456"/>
                  </a:lnTo>
                  <a:lnTo>
                    <a:pt x="156992" y="289097"/>
                  </a:lnTo>
                  <a:lnTo>
                    <a:pt x="156827" y="288916"/>
                  </a:lnTo>
                  <a:lnTo>
                    <a:pt x="159057" y="286455"/>
                  </a:lnTo>
                  <a:lnTo>
                    <a:pt x="184552" y="277403"/>
                  </a:lnTo>
                  <a:lnTo>
                    <a:pt x="221742" y="272901"/>
                  </a:lnTo>
                  <a:lnTo>
                    <a:pt x="256808" y="277156"/>
                  </a:lnTo>
                  <a:lnTo>
                    <a:pt x="295013" y="297004"/>
                  </a:lnTo>
                  <a:lnTo>
                    <a:pt x="340270" y="336322"/>
                  </a:lnTo>
                  <a:lnTo>
                    <a:pt x="372952" y="387936"/>
                  </a:lnTo>
                  <a:lnTo>
                    <a:pt x="396349" y="437602"/>
                  </a:lnTo>
                  <a:lnTo>
                    <a:pt x="402910" y="481674"/>
                  </a:lnTo>
                  <a:lnTo>
                    <a:pt x="393675" y="526188"/>
                  </a:lnTo>
                  <a:lnTo>
                    <a:pt x="370532" y="569013"/>
                  </a:lnTo>
                  <a:lnTo>
                    <a:pt x="335858" y="605749"/>
                  </a:lnTo>
                  <a:lnTo>
                    <a:pt x="295949" y="633271"/>
                  </a:lnTo>
                  <a:lnTo>
                    <a:pt x="248899" y="650654"/>
                  </a:lnTo>
                  <a:lnTo>
                    <a:pt x="203503" y="652036"/>
                  </a:lnTo>
                  <a:lnTo>
                    <a:pt x="140176" y="640852"/>
                  </a:lnTo>
                  <a:lnTo>
                    <a:pt x="103958" y="623785"/>
                  </a:lnTo>
                  <a:lnTo>
                    <a:pt x="85963" y="610680"/>
                  </a:lnTo>
                  <a:lnTo>
                    <a:pt x="73286" y="593937"/>
                  </a:lnTo>
                  <a:lnTo>
                    <a:pt x="58232" y="56580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853222" y="1126549"/>
              <a:ext cx="10530" cy="73700"/>
            </a:xfrm>
            <a:custGeom>
              <a:avLst/>
              <a:gdLst/>
              <a:ahLst/>
              <a:cxnLst/>
              <a:rect l="0" t="0" r="0" b="0"/>
              <a:pathLst>
                <a:path w="10530" h="73700">
                  <a:moveTo>
                    <a:pt x="0" y="0"/>
                  </a:moveTo>
                  <a:lnTo>
                    <a:pt x="8334" y="42691"/>
                  </a:lnTo>
                  <a:lnTo>
                    <a:pt x="10529" y="7369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990093" y="639091"/>
              <a:ext cx="431669" cy="585809"/>
            </a:xfrm>
            <a:custGeom>
              <a:avLst/>
              <a:gdLst/>
              <a:ahLst/>
              <a:cxnLst/>
              <a:rect l="0" t="0" r="0" b="0"/>
              <a:pathLst>
                <a:path w="431669" h="585809">
                  <a:moveTo>
                    <a:pt x="0" y="192660"/>
                  </a:moveTo>
                  <a:lnTo>
                    <a:pt x="14654" y="130567"/>
                  </a:lnTo>
                  <a:lnTo>
                    <a:pt x="36603" y="88758"/>
                  </a:lnTo>
                  <a:lnTo>
                    <a:pt x="92649" y="26685"/>
                  </a:lnTo>
                  <a:lnTo>
                    <a:pt x="109028" y="12439"/>
                  </a:lnTo>
                  <a:lnTo>
                    <a:pt x="128006" y="2207"/>
                  </a:lnTo>
                  <a:lnTo>
                    <a:pt x="154377" y="0"/>
                  </a:lnTo>
                  <a:lnTo>
                    <a:pt x="213378" y="8114"/>
                  </a:lnTo>
                  <a:lnTo>
                    <a:pt x="244807" y="23206"/>
                  </a:lnTo>
                  <a:lnTo>
                    <a:pt x="277557" y="51606"/>
                  </a:lnTo>
                  <a:lnTo>
                    <a:pt x="313489" y="102970"/>
                  </a:lnTo>
                  <a:lnTo>
                    <a:pt x="337874" y="157916"/>
                  </a:lnTo>
                  <a:lnTo>
                    <a:pt x="353956" y="206074"/>
                  </a:lnTo>
                  <a:lnTo>
                    <a:pt x="363669" y="257466"/>
                  </a:lnTo>
                  <a:lnTo>
                    <a:pt x="367067" y="305708"/>
                  </a:lnTo>
                  <a:lnTo>
                    <a:pt x="366904" y="359907"/>
                  </a:lnTo>
                  <a:lnTo>
                    <a:pt x="353787" y="422741"/>
                  </a:lnTo>
                  <a:lnTo>
                    <a:pt x="339119" y="464926"/>
                  </a:lnTo>
                  <a:lnTo>
                    <a:pt x="300224" y="521162"/>
                  </a:lnTo>
                  <a:lnTo>
                    <a:pt x="271059" y="555806"/>
                  </a:lnTo>
                  <a:lnTo>
                    <a:pt x="233302" y="575040"/>
                  </a:lnTo>
                  <a:lnTo>
                    <a:pt x="193649" y="585808"/>
                  </a:lnTo>
                  <a:lnTo>
                    <a:pt x="170294" y="584591"/>
                  </a:lnTo>
                  <a:lnTo>
                    <a:pt x="137415" y="571740"/>
                  </a:lnTo>
                  <a:lnTo>
                    <a:pt x="111035" y="547525"/>
                  </a:lnTo>
                  <a:lnTo>
                    <a:pt x="93991" y="518124"/>
                  </a:lnTo>
                  <a:lnTo>
                    <a:pt x="91686" y="497578"/>
                  </a:lnTo>
                  <a:lnTo>
                    <a:pt x="95732" y="477917"/>
                  </a:lnTo>
                  <a:lnTo>
                    <a:pt x="105328" y="461381"/>
                  </a:lnTo>
                  <a:lnTo>
                    <a:pt x="135064" y="438917"/>
                  </a:lnTo>
                  <a:lnTo>
                    <a:pt x="179099" y="428622"/>
                  </a:lnTo>
                  <a:lnTo>
                    <a:pt x="229191" y="425571"/>
                  </a:lnTo>
                  <a:lnTo>
                    <a:pt x="290114" y="432946"/>
                  </a:lnTo>
                  <a:lnTo>
                    <a:pt x="344089" y="445668"/>
                  </a:lnTo>
                  <a:lnTo>
                    <a:pt x="400070" y="459446"/>
                  </a:lnTo>
                  <a:lnTo>
                    <a:pt x="431668" y="46640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842901" y="968621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62593" y="312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4375899" y="473782"/>
            <a:ext cx="3086727" cy="1179193"/>
            <a:chOff x="4375899" y="473782"/>
            <a:chExt cx="3086727" cy="1179193"/>
          </a:xfrm>
        </p:grpSpPr>
        <p:sp>
          <p:nvSpPr>
            <p:cNvPr id="7" name="Freeform 6"/>
            <p:cNvSpPr/>
            <p:nvPr/>
          </p:nvSpPr>
          <p:spPr>
            <a:xfrm>
              <a:off x="4375899" y="536953"/>
              <a:ext cx="456682" cy="703030"/>
            </a:xfrm>
            <a:custGeom>
              <a:avLst/>
              <a:gdLst/>
              <a:ahLst/>
              <a:cxnLst/>
              <a:rect l="0" t="0" r="0" b="0"/>
              <a:pathLst>
                <a:path w="456682" h="703030">
                  <a:moveTo>
                    <a:pt x="130298" y="0"/>
                  </a:moveTo>
                  <a:lnTo>
                    <a:pt x="106578" y="53027"/>
                  </a:lnTo>
                  <a:lnTo>
                    <a:pt x="95454" y="101110"/>
                  </a:lnTo>
                  <a:lnTo>
                    <a:pt x="81214" y="163428"/>
                  </a:lnTo>
                  <a:lnTo>
                    <a:pt x="70256" y="220798"/>
                  </a:lnTo>
                  <a:lnTo>
                    <a:pt x="62156" y="277191"/>
                  </a:lnTo>
                  <a:lnTo>
                    <a:pt x="50460" y="340626"/>
                  </a:lnTo>
                  <a:lnTo>
                    <a:pt x="43817" y="399430"/>
                  </a:lnTo>
                  <a:lnTo>
                    <a:pt x="37176" y="456106"/>
                  </a:lnTo>
                  <a:lnTo>
                    <a:pt x="27458" y="514701"/>
                  </a:lnTo>
                  <a:lnTo>
                    <a:pt x="18848" y="571304"/>
                  </a:lnTo>
                  <a:lnTo>
                    <a:pt x="14607" y="629020"/>
                  </a:lnTo>
                  <a:lnTo>
                    <a:pt x="3287" y="681741"/>
                  </a:lnTo>
                  <a:lnTo>
                    <a:pt x="0" y="693140"/>
                  </a:lnTo>
                  <a:lnTo>
                    <a:pt x="1319" y="699569"/>
                  </a:lnTo>
                  <a:lnTo>
                    <a:pt x="5707" y="702686"/>
                  </a:lnTo>
                  <a:lnTo>
                    <a:pt x="21112" y="703029"/>
                  </a:lnTo>
                  <a:lnTo>
                    <a:pt x="76910" y="690596"/>
                  </a:lnTo>
                  <a:lnTo>
                    <a:pt x="125787" y="680613"/>
                  </a:lnTo>
                  <a:lnTo>
                    <a:pt x="187205" y="673995"/>
                  </a:lnTo>
                  <a:lnTo>
                    <a:pt x="237465" y="665755"/>
                  </a:lnTo>
                  <a:lnTo>
                    <a:pt x="292106" y="663781"/>
                  </a:lnTo>
                  <a:lnTo>
                    <a:pt x="350726" y="663439"/>
                  </a:lnTo>
                  <a:lnTo>
                    <a:pt x="410275" y="657258"/>
                  </a:lnTo>
                  <a:lnTo>
                    <a:pt x="456681" y="66329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474611" y="789637"/>
              <a:ext cx="157928" cy="31586"/>
            </a:xfrm>
            <a:custGeom>
              <a:avLst/>
              <a:gdLst/>
              <a:ahLst/>
              <a:cxnLst/>
              <a:rect l="0" t="0" r="0" b="0"/>
              <a:pathLst>
                <a:path w="157928" h="31586">
                  <a:moveTo>
                    <a:pt x="157927" y="0"/>
                  </a:moveTo>
                  <a:lnTo>
                    <a:pt x="102883" y="17958"/>
                  </a:lnTo>
                  <a:lnTo>
                    <a:pt x="48355" y="2854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537782" y="473782"/>
              <a:ext cx="284271" cy="63172"/>
            </a:xfrm>
            <a:custGeom>
              <a:avLst/>
              <a:gdLst/>
              <a:ahLst/>
              <a:cxnLst/>
              <a:rect l="0" t="0" r="0" b="0"/>
              <a:pathLst>
                <a:path w="284271" h="63172">
                  <a:moveTo>
                    <a:pt x="284270" y="0"/>
                  </a:moveTo>
                  <a:lnTo>
                    <a:pt x="230125" y="19786"/>
                  </a:lnTo>
                  <a:lnTo>
                    <a:pt x="175178" y="29255"/>
                  </a:lnTo>
                  <a:lnTo>
                    <a:pt x="127684" y="36484"/>
                  </a:lnTo>
                  <a:lnTo>
                    <a:pt x="76567" y="46035"/>
                  </a:lnTo>
                  <a:lnTo>
                    <a:pt x="13318" y="60106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005047" y="905450"/>
              <a:ext cx="305247" cy="312561"/>
            </a:xfrm>
            <a:custGeom>
              <a:avLst/>
              <a:gdLst/>
              <a:ahLst/>
              <a:cxnLst/>
              <a:rect l="0" t="0" r="0" b="0"/>
              <a:pathLst>
                <a:path w="305247" h="312561">
                  <a:moveTo>
                    <a:pt x="196030" y="0"/>
                  </a:moveTo>
                  <a:lnTo>
                    <a:pt x="138766" y="0"/>
                  </a:lnTo>
                  <a:lnTo>
                    <a:pt x="77874" y="5590"/>
                  </a:lnTo>
                  <a:lnTo>
                    <a:pt x="23125" y="19128"/>
                  </a:lnTo>
                  <a:lnTo>
                    <a:pt x="3760" y="30339"/>
                  </a:lnTo>
                  <a:lnTo>
                    <a:pt x="0" y="38943"/>
                  </a:lnTo>
                  <a:lnTo>
                    <a:pt x="2061" y="60982"/>
                  </a:lnTo>
                  <a:lnTo>
                    <a:pt x="7056" y="69901"/>
                  </a:lnTo>
                  <a:lnTo>
                    <a:pt x="21965" y="82930"/>
                  </a:lnTo>
                  <a:lnTo>
                    <a:pt x="76575" y="107772"/>
                  </a:lnTo>
                  <a:lnTo>
                    <a:pt x="124371" y="123959"/>
                  </a:lnTo>
                  <a:lnTo>
                    <a:pt x="181746" y="139910"/>
                  </a:lnTo>
                  <a:lnTo>
                    <a:pt x="237650" y="169319"/>
                  </a:lnTo>
                  <a:lnTo>
                    <a:pt x="274572" y="196703"/>
                  </a:lnTo>
                  <a:lnTo>
                    <a:pt x="291571" y="223229"/>
                  </a:lnTo>
                  <a:lnTo>
                    <a:pt x="304018" y="253315"/>
                  </a:lnTo>
                  <a:lnTo>
                    <a:pt x="305246" y="274022"/>
                  </a:lnTo>
                  <a:lnTo>
                    <a:pt x="303935" y="284457"/>
                  </a:lnTo>
                  <a:lnTo>
                    <a:pt x="299553" y="292583"/>
                  </a:lnTo>
                  <a:lnTo>
                    <a:pt x="285324" y="304732"/>
                  </a:lnTo>
                  <a:lnTo>
                    <a:pt x="246404" y="312560"/>
                  </a:lnTo>
                  <a:lnTo>
                    <a:pt x="183191" y="306799"/>
                  </a:lnTo>
                  <a:lnTo>
                    <a:pt x="128243" y="294396"/>
                  </a:lnTo>
                  <a:lnTo>
                    <a:pt x="72936" y="280681"/>
                  </a:lnTo>
                  <a:lnTo>
                    <a:pt x="17046" y="26321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432897" y="494839"/>
              <a:ext cx="20726" cy="631711"/>
            </a:xfrm>
            <a:custGeom>
              <a:avLst/>
              <a:gdLst/>
              <a:ahLst/>
              <a:cxnLst/>
              <a:rect l="0" t="0" r="0" b="0"/>
              <a:pathLst>
                <a:path w="20726" h="631711">
                  <a:moveTo>
                    <a:pt x="10336" y="0"/>
                  </a:moveTo>
                  <a:lnTo>
                    <a:pt x="3100" y="28726"/>
                  </a:lnTo>
                  <a:lnTo>
                    <a:pt x="458" y="92112"/>
                  </a:lnTo>
                  <a:lnTo>
                    <a:pt x="0" y="139206"/>
                  </a:lnTo>
                  <a:lnTo>
                    <a:pt x="2984" y="190205"/>
                  </a:lnTo>
                  <a:lnTo>
                    <a:pt x="8158" y="242360"/>
                  </a:lnTo>
                  <a:lnTo>
                    <a:pt x="12810" y="294859"/>
                  </a:lnTo>
                  <a:lnTo>
                    <a:pt x="18478" y="347458"/>
                  </a:lnTo>
                  <a:lnTo>
                    <a:pt x="20157" y="396969"/>
                  </a:lnTo>
                  <a:lnTo>
                    <a:pt x="20725" y="455620"/>
                  </a:lnTo>
                  <a:lnTo>
                    <a:pt x="13601" y="514605"/>
                  </a:lnTo>
                  <a:lnTo>
                    <a:pt x="11304" y="568936"/>
                  </a:lnTo>
                  <a:lnTo>
                    <a:pt x="10336" y="63171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190549" y="736994"/>
              <a:ext cx="368498" cy="94758"/>
            </a:xfrm>
            <a:custGeom>
              <a:avLst/>
              <a:gdLst/>
              <a:ahLst/>
              <a:cxnLst/>
              <a:rect l="0" t="0" r="0" b="0"/>
              <a:pathLst>
                <a:path w="368498" h="94758">
                  <a:moveTo>
                    <a:pt x="368497" y="0"/>
                  </a:moveTo>
                  <a:lnTo>
                    <a:pt x="315469" y="14655"/>
                  </a:lnTo>
                  <a:lnTo>
                    <a:pt x="254828" y="31667"/>
                  </a:lnTo>
                  <a:lnTo>
                    <a:pt x="191918" y="49144"/>
                  </a:lnTo>
                  <a:lnTo>
                    <a:pt x="136652" y="63173"/>
                  </a:lnTo>
                  <a:lnTo>
                    <a:pt x="80675" y="77210"/>
                  </a:lnTo>
                  <a:lnTo>
                    <a:pt x="25095" y="91637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674860" y="968621"/>
              <a:ext cx="10530" cy="178986"/>
            </a:xfrm>
            <a:custGeom>
              <a:avLst/>
              <a:gdLst/>
              <a:ahLst/>
              <a:cxnLst/>
              <a:rect l="0" t="0" r="0" b="0"/>
              <a:pathLst>
                <a:path w="10530" h="178986">
                  <a:moveTo>
                    <a:pt x="0" y="0"/>
                  </a:moveTo>
                  <a:lnTo>
                    <a:pt x="3119" y="54145"/>
                  </a:lnTo>
                  <a:lnTo>
                    <a:pt x="8333" y="101441"/>
                  </a:lnTo>
                  <a:lnTo>
                    <a:pt x="9878" y="147430"/>
                  </a:lnTo>
                  <a:lnTo>
                    <a:pt x="10529" y="1789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685389" y="81069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832787" y="934870"/>
              <a:ext cx="326385" cy="254851"/>
            </a:xfrm>
            <a:custGeom>
              <a:avLst/>
              <a:gdLst/>
              <a:ahLst/>
              <a:cxnLst/>
              <a:rect l="0" t="0" r="0" b="0"/>
              <a:pathLst>
                <a:path w="326385" h="254851">
                  <a:moveTo>
                    <a:pt x="0" y="65337"/>
                  </a:moveTo>
                  <a:lnTo>
                    <a:pt x="19786" y="117387"/>
                  </a:lnTo>
                  <a:lnTo>
                    <a:pt x="28090" y="167327"/>
                  </a:lnTo>
                  <a:lnTo>
                    <a:pt x="36484" y="226123"/>
                  </a:lnTo>
                  <a:lnTo>
                    <a:pt x="37191" y="231019"/>
                  </a:lnTo>
                  <a:lnTo>
                    <a:pt x="34857" y="223981"/>
                  </a:lnTo>
                  <a:lnTo>
                    <a:pt x="26166" y="165694"/>
                  </a:lnTo>
                  <a:lnTo>
                    <a:pt x="30630" y="115219"/>
                  </a:lnTo>
                  <a:lnTo>
                    <a:pt x="40532" y="72448"/>
                  </a:lnTo>
                  <a:lnTo>
                    <a:pt x="51549" y="52510"/>
                  </a:lnTo>
                  <a:lnTo>
                    <a:pt x="60102" y="47427"/>
                  </a:lnTo>
                  <a:lnTo>
                    <a:pt x="82084" y="44898"/>
                  </a:lnTo>
                  <a:lnTo>
                    <a:pt x="92158" y="49372"/>
                  </a:lnTo>
                  <a:lnTo>
                    <a:pt x="109589" y="66820"/>
                  </a:lnTo>
                  <a:lnTo>
                    <a:pt x="138674" y="116149"/>
                  </a:lnTo>
                  <a:lnTo>
                    <a:pt x="148590" y="143292"/>
                  </a:lnTo>
                  <a:lnTo>
                    <a:pt x="152873" y="147723"/>
                  </a:lnTo>
                  <a:lnTo>
                    <a:pt x="156898" y="145997"/>
                  </a:lnTo>
                  <a:lnTo>
                    <a:pt x="160751" y="140167"/>
                  </a:lnTo>
                  <a:lnTo>
                    <a:pt x="166934" y="89953"/>
                  </a:lnTo>
                  <a:lnTo>
                    <a:pt x="170345" y="48974"/>
                  </a:lnTo>
                  <a:lnTo>
                    <a:pt x="179434" y="25309"/>
                  </a:lnTo>
                  <a:lnTo>
                    <a:pt x="194392" y="9332"/>
                  </a:lnTo>
                  <a:lnTo>
                    <a:pt x="203294" y="3434"/>
                  </a:lnTo>
                  <a:lnTo>
                    <a:pt x="222544" y="0"/>
                  </a:lnTo>
                  <a:lnTo>
                    <a:pt x="232591" y="722"/>
                  </a:lnTo>
                  <a:lnTo>
                    <a:pt x="241629" y="5883"/>
                  </a:lnTo>
                  <a:lnTo>
                    <a:pt x="257909" y="24095"/>
                  </a:lnTo>
                  <a:lnTo>
                    <a:pt x="286255" y="79980"/>
                  </a:lnTo>
                  <a:lnTo>
                    <a:pt x="304332" y="136600"/>
                  </a:lnTo>
                  <a:lnTo>
                    <a:pt x="315561" y="187837"/>
                  </a:lnTo>
                  <a:lnTo>
                    <a:pt x="323177" y="226415"/>
                  </a:lnTo>
                  <a:lnTo>
                    <a:pt x="326384" y="25485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230701" y="947858"/>
              <a:ext cx="286440" cy="336619"/>
            </a:xfrm>
            <a:custGeom>
              <a:avLst/>
              <a:gdLst/>
              <a:ahLst/>
              <a:cxnLst/>
              <a:rect l="0" t="0" r="0" b="0"/>
              <a:pathLst>
                <a:path w="286440" h="336619">
                  <a:moveTo>
                    <a:pt x="139040" y="157634"/>
                  </a:moveTo>
                  <a:lnTo>
                    <a:pt x="144629" y="140866"/>
                  </a:lnTo>
                  <a:lnTo>
                    <a:pt x="142515" y="108082"/>
                  </a:lnTo>
                  <a:lnTo>
                    <a:pt x="124925" y="49636"/>
                  </a:lnTo>
                  <a:lnTo>
                    <a:pt x="106392" y="15670"/>
                  </a:lnTo>
                  <a:lnTo>
                    <a:pt x="99727" y="6839"/>
                  </a:lnTo>
                  <a:lnTo>
                    <a:pt x="90605" y="2122"/>
                  </a:lnTo>
                  <a:lnTo>
                    <a:pt x="67990" y="0"/>
                  </a:lnTo>
                  <a:lnTo>
                    <a:pt x="48580" y="6076"/>
                  </a:lnTo>
                  <a:lnTo>
                    <a:pt x="40129" y="10972"/>
                  </a:lnTo>
                  <a:lnTo>
                    <a:pt x="24499" y="32009"/>
                  </a:lnTo>
                  <a:lnTo>
                    <a:pt x="991" y="87585"/>
                  </a:lnTo>
                  <a:lnTo>
                    <a:pt x="0" y="140778"/>
                  </a:lnTo>
                  <a:lnTo>
                    <a:pt x="7116" y="189814"/>
                  </a:lnTo>
                  <a:lnTo>
                    <a:pt x="28406" y="245965"/>
                  </a:lnTo>
                  <a:lnTo>
                    <a:pt x="41516" y="265522"/>
                  </a:lnTo>
                  <a:lnTo>
                    <a:pt x="58261" y="278894"/>
                  </a:lnTo>
                  <a:lnTo>
                    <a:pt x="67640" y="284097"/>
                  </a:lnTo>
                  <a:lnTo>
                    <a:pt x="87419" y="286759"/>
                  </a:lnTo>
                  <a:lnTo>
                    <a:pt x="97607" y="285831"/>
                  </a:lnTo>
                  <a:lnTo>
                    <a:pt x="115166" y="275442"/>
                  </a:lnTo>
                  <a:lnTo>
                    <a:pt x="138205" y="246742"/>
                  </a:lnTo>
                  <a:lnTo>
                    <a:pt x="161361" y="200712"/>
                  </a:lnTo>
                  <a:lnTo>
                    <a:pt x="163388" y="179119"/>
                  </a:lnTo>
                  <a:lnTo>
                    <a:pt x="162291" y="168448"/>
                  </a:lnTo>
                  <a:lnTo>
                    <a:pt x="161559" y="167183"/>
                  </a:lnTo>
                  <a:lnTo>
                    <a:pt x="161700" y="193348"/>
                  </a:lnTo>
                  <a:lnTo>
                    <a:pt x="170970" y="236976"/>
                  </a:lnTo>
                  <a:lnTo>
                    <a:pt x="201239" y="291113"/>
                  </a:lnTo>
                  <a:lnTo>
                    <a:pt x="216987" y="311714"/>
                  </a:lnTo>
                  <a:lnTo>
                    <a:pt x="235684" y="324770"/>
                  </a:lnTo>
                  <a:lnTo>
                    <a:pt x="286439" y="33661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548725" y="673823"/>
              <a:ext cx="21058" cy="600126"/>
            </a:xfrm>
            <a:custGeom>
              <a:avLst/>
              <a:gdLst/>
              <a:ahLst/>
              <a:cxnLst/>
              <a:rect l="0" t="0" r="0" b="0"/>
              <a:pathLst>
                <a:path w="21058" h="600126">
                  <a:moveTo>
                    <a:pt x="21057" y="0"/>
                  </a:moveTo>
                  <a:lnTo>
                    <a:pt x="12724" y="37478"/>
                  </a:lnTo>
                  <a:lnTo>
                    <a:pt x="8060" y="87924"/>
                  </a:lnTo>
                  <a:lnTo>
                    <a:pt x="2388" y="149664"/>
                  </a:lnTo>
                  <a:lnTo>
                    <a:pt x="472" y="212447"/>
                  </a:lnTo>
                  <a:lnTo>
                    <a:pt x="140" y="261299"/>
                  </a:lnTo>
                  <a:lnTo>
                    <a:pt x="5630" y="312819"/>
                  </a:lnTo>
                  <a:lnTo>
                    <a:pt x="9077" y="365128"/>
                  </a:lnTo>
                  <a:lnTo>
                    <a:pt x="10098" y="417672"/>
                  </a:lnTo>
                  <a:lnTo>
                    <a:pt x="10401" y="464696"/>
                  </a:lnTo>
                  <a:lnTo>
                    <a:pt x="10490" y="519444"/>
                  </a:lnTo>
                  <a:lnTo>
                    <a:pt x="3285" y="579335"/>
                  </a:lnTo>
                  <a:lnTo>
                    <a:pt x="0" y="60012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380269" y="905450"/>
              <a:ext cx="305327" cy="31587"/>
            </a:xfrm>
            <a:custGeom>
              <a:avLst/>
              <a:gdLst/>
              <a:ahLst/>
              <a:cxnLst/>
              <a:rect l="0" t="0" r="0" b="0"/>
              <a:pathLst>
                <a:path w="305327" h="31587">
                  <a:moveTo>
                    <a:pt x="305326" y="0"/>
                  </a:moveTo>
                  <a:lnTo>
                    <a:pt x="248062" y="11453"/>
                  </a:lnTo>
                  <a:lnTo>
                    <a:pt x="187171" y="19160"/>
                  </a:lnTo>
                  <a:lnTo>
                    <a:pt x="133057" y="20495"/>
                  </a:lnTo>
                  <a:lnTo>
                    <a:pt x="72570" y="26480"/>
                  </a:lnTo>
                  <a:lnTo>
                    <a:pt x="40442" y="2931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769823" y="1094963"/>
              <a:ext cx="10530" cy="231628"/>
            </a:xfrm>
            <a:custGeom>
              <a:avLst/>
              <a:gdLst/>
              <a:ahLst/>
              <a:cxnLst/>
              <a:rect l="0" t="0" r="0" b="0"/>
              <a:pathLst>
                <a:path w="10530" h="231628">
                  <a:moveTo>
                    <a:pt x="0" y="0"/>
                  </a:moveTo>
                  <a:lnTo>
                    <a:pt x="5590" y="16768"/>
                  </a:lnTo>
                  <a:lnTo>
                    <a:pt x="2318" y="79092"/>
                  </a:lnTo>
                  <a:lnTo>
                    <a:pt x="687" y="138468"/>
                  </a:lnTo>
                  <a:lnTo>
                    <a:pt x="1374" y="194666"/>
                  </a:lnTo>
                  <a:lnTo>
                    <a:pt x="10529" y="23162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780352" y="90545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927751" y="1061111"/>
              <a:ext cx="226004" cy="297066"/>
            </a:xfrm>
            <a:custGeom>
              <a:avLst/>
              <a:gdLst/>
              <a:ahLst/>
              <a:cxnLst/>
              <a:rect l="0" t="0" r="0" b="0"/>
              <a:pathLst>
                <a:path w="226004" h="297066">
                  <a:moveTo>
                    <a:pt x="0" y="65438"/>
                  </a:moveTo>
                  <a:lnTo>
                    <a:pt x="7236" y="92994"/>
                  </a:lnTo>
                  <a:lnTo>
                    <a:pt x="9879" y="152336"/>
                  </a:lnTo>
                  <a:lnTo>
                    <a:pt x="15990" y="214794"/>
                  </a:lnTo>
                  <a:lnTo>
                    <a:pt x="20056" y="261663"/>
                  </a:lnTo>
                  <a:lnTo>
                    <a:pt x="20925" y="210760"/>
                  </a:lnTo>
                  <a:lnTo>
                    <a:pt x="21018" y="156459"/>
                  </a:lnTo>
                  <a:lnTo>
                    <a:pt x="21045" y="101506"/>
                  </a:lnTo>
                  <a:lnTo>
                    <a:pt x="36695" y="47346"/>
                  </a:lnTo>
                  <a:lnTo>
                    <a:pt x="44775" y="24642"/>
                  </a:lnTo>
                  <a:lnTo>
                    <a:pt x="58504" y="9092"/>
                  </a:lnTo>
                  <a:lnTo>
                    <a:pt x="67079" y="3307"/>
                  </a:lnTo>
                  <a:lnTo>
                    <a:pt x="89085" y="0"/>
                  </a:lnTo>
                  <a:lnTo>
                    <a:pt x="112123" y="3599"/>
                  </a:lnTo>
                  <a:lnTo>
                    <a:pt x="130161" y="12997"/>
                  </a:lnTo>
                  <a:lnTo>
                    <a:pt x="168040" y="54906"/>
                  </a:lnTo>
                  <a:lnTo>
                    <a:pt x="200954" y="116462"/>
                  </a:lnTo>
                  <a:lnTo>
                    <a:pt x="215905" y="162214"/>
                  </a:lnTo>
                  <a:lnTo>
                    <a:pt x="223192" y="222031"/>
                  </a:lnTo>
                  <a:lnTo>
                    <a:pt x="226003" y="236514"/>
                  </a:lnTo>
                  <a:lnTo>
                    <a:pt x="222889" y="261964"/>
                  </a:lnTo>
                  <a:lnTo>
                    <a:pt x="210570" y="29706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7033036" y="1091692"/>
              <a:ext cx="429590" cy="561283"/>
            </a:xfrm>
            <a:custGeom>
              <a:avLst/>
              <a:gdLst/>
              <a:ahLst/>
              <a:cxnLst/>
              <a:rect l="0" t="0" r="0" b="0"/>
              <a:pathLst>
                <a:path w="429590" h="561283">
                  <a:moveTo>
                    <a:pt x="379026" y="129613"/>
                  </a:moveTo>
                  <a:lnTo>
                    <a:pt x="364372" y="67521"/>
                  </a:lnTo>
                  <a:lnTo>
                    <a:pt x="348687" y="40766"/>
                  </a:lnTo>
                  <a:lnTo>
                    <a:pt x="323634" y="18020"/>
                  </a:lnTo>
                  <a:lnTo>
                    <a:pt x="288394" y="2052"/>
                  </a:lnTo>
                  <a:lnTo>
                    <a:pt x="265045" y="0"/>
                  </a:lnTo>
                  <a:lnTo>
                    <a:pt x="244140" y="4157"/>
                  </a:lnTo>
                  <a:lnTo>
                    <a:pt x="227050" y="13803"/>
                  </a:lnTo>
                  <a:lnTo>
                    <a:pt x="204274" y="37977"/>
                  </a:lnTo>
                  <a:lnTo>
                    <a:pt x="188297" y="72956"/>
                  </a:lnTo>
                  <a:lnTo>
                    <a:pt x="181743" y="112956"/>
                  </a:lnTo>
                  <a:lnTo>
                    <a:pt x="185391" y="154443"/>
                  </a:lnTo>
                  <a:lnTo>
                    <a:pt x="205510" y="209214"/>
                  </a:lnTo>
                  <a:lnTo>
                    <a:pt x="218460" y="232842"/>
                  </a:lnTo>
                  <a:lnTo>
                    <a:pt x="235133" y="248802"/>
                  </a:lnTo>
                  <a:lnTo>
                    <a:pt x="244493" y="254696"/>
                  </a:lnTo>
                  <a:lnTo>
                    <a:pt x="264251" y="258125"/>
                  </a:lnTo>
                  <a:lnTo>
                    <a:pt x="274433" y="257402"/>
                  </a:lnTo>
                  <a:lnTo>
                    <a:pt x="291986" y="250359"/>
                  </a:lnTo>
                  <a:lnTo>
                    <a:pt x="307587" y="238260"/>
                  </a:lnTo>
                  <a:lnTo>
                    <a:pt x="328353" y="211718"/>
                  </a:lnTo>
                  <a:lnTo>
                    <a:pt x="355875" y="160919"/>
                  </a:lnTo>
                  <a:lnTo>
                    <a:pt x="360082" y="158673"/>
                  </a:lnTo>
                  <a:lnTo>
                    <a:pt x="362887" y="161854"/>
                  </a:lnTo>
                  <a:lnTo>
                    <a:pt x="366835" y="194928"/>
                  </a:lnTo>
                  <a:lnTo>
                    <a:pt x="373758" y="257809"/>
                  </a:lnTo>
                  <a:lnTo>
                    <a:pt x="389786" y="317984"/>
                  </a:lnTo>
                  <a:lnTo>
                    <a:pt x="407133" y="378854"/>
                  </a:lnTo>
                  <a:lnTo>
                    <a:pt x="424653" y="440076"/>
                  </a:lnTo>
                  <a:lnTo>
                    <a:pt x="429589" y="481045"/>
                  </a:lnTo>
                  <a:lnTo>
                    <a:pt x="421386" y="505734"/>
                  </a:lnTo>
                  <a:lnTo>
                    <a:pt x="406041" y="526065"/>
                  </a:lnTo>
                  <a:lnTo>
                    <a:pt x="377672" y="544088"/>
                  </a:lnTo>
                  <a:lnTo>
                    <a:pt x="344700" y="555667"/>
                  </a:lnTo>
                  <a:lnTo>
                    <a:pt x="297756" y="559618"/>
                  </a:lnTo>
                  <a:lnTo>
                    <a:pt x="243422" y="559619"/>
                  </a:lnTo>
                  <a:lnTo>
                    <a:pt x="191843" y="555970"/>
                  </a:lnTo>
                  <a:lnTo>
                    <a:pt x="168322" y="557751"/>
                  </a:lnTo>
                  <a:lnTo>
                    <a:pt x="105735" y="555602"/>
                  </a:lnTo>
                  <a:lnTo>
                    <a:pt x="48486" y="559599"/>
                  </a:lnTo>
                  <a:lnTo>
                    <a:pt x="0" y="56128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2302431" y="1855146"/>
            <a:ext cx="2171748" cy="566409"/>
            <a:chOff x="2302431" y="1855146"/>
            <a:chExt cx="2171748" cy="566409"/>
          </a:xfrm>
        </p:grpSpPr>
        <p:sp>
          <p:nvSpPr>
            <p:cNvPr id="24" name="Freeform 23"/>
            <p:cNvSpPr/>
            <p:nvPr/>
          </p:nvSpPr>
          <p:spPr>
            <a:xfrm>
              <a:off x="2302431" y="1855146"/>
              <a:ext cx="470738" cy="513766"/>
            </a:xfrm>
            <a:custGeom>
              <a:avLst/>
              <a:gdLst/>
              <a:ahLst/>
              <a:cxnLst/>
              <a:rect l="0" t="0" r="0" b="0"/>
              <a:pathLst>
                <a:path w="470738" h="513766">
                  <a:moveTo>
                    <a:pt x="55952" y="503237"/>
                  </a:moveTo>
                  <a:lnTo>
                    <a:pt x="55952" y="453974"/>
                  </a:lnTo>
                  <a:lnTo>
                    <a:pt x="55952" y="402723"/>
                  </a:lnTo>
                  <a:lnTo>
                    <a:pt x="55952" y="345943"/>
                  </a:lnTo>
                  <a:lnTo>
                    <a:pt x="54782" y="294934"/>
                  </a:lnTo>
                  <a:lnTo>
                    <a:pt x="47547" y="234197"/>
                  </a:lnTo>
                  <a:lnTo>
                    <a:pt x="37741" y="176742"/>
                  </a:lnTo>
                  <a:lnTo>
                    <a:pt x="29499" y="131587"/>
                  </a:lnTo>
                  <a:lnTo>
                    <a:pt x="11342" y="75105"/>
                  </a:lnTo>
                  <a:lnTo>
                    <a:pt x="100" y="41031"/>
                  </a:lnTo>
                  <a:lnTo>
                    <a:pt x="0" y="31323"/>
                  </a:lnTo>
                  <a:lnTo>
                    <a:pt x="6128" y="14297"/>
                  </a:lnTo>
                  <a:lnTo>
                    <a:pt x="13377" y="8821"/>
                  </a:lnTo>
                  <a:lnTo>
                    <a:pt x="33910" y="2737"/>
                  </a:lnTo>
                  <a:lnTo>
                    <a:pt x="85220" y="0"/>
                  </a:lnTo>
                  <a:lnTo>
                    <a:pt x="143535" y="12631"/>
                  </a:lnTo>
                  <a:lnTo>
                    <a:pt x="193817" y="30709"/>
                  </a:lnTo>
                  <a:lnTo>
                    <a:pt x="245759" y="54003"/>
                  </a:lnTo>
                  <a:lnTo>
                    <a:pt x="304535" y="87726"/>
                  </a:lnTo>
                  <a:lnTo>
                    <a:pt x="362382" y="140173"/>
                  </a:lnTo>
                  <a:lnTo>
                    <a:pt x="415481" y="198388"/>
                  </a:lnTo>
                  <a:lnTo>
                    <a:pt x="446768" y="255760"/>
                  </a:lnTo>
                  <a:lnTo>
                    <a:pt x="465426" y="310247"/>
                  </a:lnTo>
                  <a:lnTo>
                    <a:pt x="470737" y="334405"/>
                  </a:lnTo>
                  <a:lnTo>
                    <a:pt x="469198" y="360740"/>
                  </a:lnTo>
                  <a:lnTo>
                    <a:pt x="461495" y="381803"/>
                  </a:lnTo>
                  <a:lnTo>
                    <a:pt x="415671" y="437377"/>
                  </a:lnTo>
                  <a:lnTo>
                    <a:pt x="397151" y="452909"/>
                  </a:lnTo>
                  <a:lnTo>
                    <a:pt x="343841" y="478824"/>
                  </a:lnTo>
                  <a:lnTo>
                    <a:pt x="286886" y="498116"/>
                  </a:lnTo>
                  <a:lnTo>
                    <a:pt x="234106" y="505345"/>
                  </a:lnTo>
                  <a:lnTo>
                    <a:pt x="186337" y="511271"/>
                  </a:lnTo>
                  <a:lnTo>
                    <a:pt x="137089" y="513026"/>
                  </a:lnTo>
                  <a:lnTo>
                    <a:pt x="98066" y="51376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832165" y="2066517"/>
              <a:ext cx="226664" cy="277012"/>
            </a:xfrm>
            <a:custGeom>
              <a:avLst/>
              <a:gdLst/>
              <a:ahLst/>
              <a:cxnLst/>
              <a:rect l="0" t="0" r="0" b="0"/>
              <a:pathLst>
                <a:path w="226664" h="277012">
                  <a:moveTo>
                    <a:pt x="0" y="91825"/>
                  </a:moveTo>
                  <a:lnTo>
                    <a:pt x="48931" y="100158"/>
                  </a:lnTo>
                  <a:lnTo>
                    <a:pt x="108062" y="101919"/>
                  </a:lnTo>
                  <a:lnTo>
                    <a:pt x="163632" y="101097"/>
                  </a:lnTo>
                  <a:lnTo>
                    <a:pt x="197443" y="92752"/>
                  </a:lnTo>
                  <a:lnTo>
                    <a:pt x="214874" y="82098"/>
                  </a:lnTo>
                  <a:lnTo>
                    <a:pt x="220459" y="73642"/>
                  </a:lnTo>
                  <a:lnTo>
                    <a:pt x="226663" y="51768"/>
                  </a:lnTo>
                  <a:lnTo>
                    <a:pt x="224809" y="41724"/>
                  </a:lnTo>
                  <a:lnTo>
                    <a:pt x="213389" y="24324"/>
                  </a:lnTo>
                  <a:lnTo>
                    <a:pt x="187229" y="6964"/>
                  </a:lnTo>
                  <a:lnTo>
                    <a:pt x="151662" y="0"/>
                  </a:lnTo>
                  <a:lnTo>
                    <a:pt x="111488" y="3526"/>
                  </a:lnTo>
                  <a:lnTo>
                    <a:pt x="69949" y="23158"/>
                  </a:lnTo>
                  <a:lnTo>
                    <a:pt x="39183" y="51202"/>
                  </a:lnTo>
                  <a:lnTo>
                    <a:pt x="16232" y="92119"/>
                  </a:lnTo>
                  <a:lnTo>
                    <a:pt x="5330" y="125837"/>
                  </a:lnTo>
                  <a:lnTo>
                    <a:pt x="2369" y="155684"/>
                  </a:lnTo>
                  <a:lnTo>
                    <a:pt x="7292" y="179088"/>
                  </a:lnTo>
                  <a:lnTo>
                    <a:pt x="29990" y="227925"/>
                  </a:lnTo>
                  <a:lnTo>
                    <a:pt x="56459" y="251994"/>
                  </a:lnTo>
                  <a:lnTo>
                    <a:pt x="80465" y="266736"/>
                  </a:lnTo>
                  <a:lnTo>
                    <a:pt x="125877" y="277011"/>
                  </a:lnTo>
                  <a:lnTo>
                    <a:pt x="187040" y="272435"/>
                  </a:lnTo>
                  <a:lnTo>
                    <a:pt x="200042" y="27080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185904" y="2081869"/>
              <a:ext cx="193744" cy="276515"/>
            </a:xfrm>
            <a:custGeom>
              <a:avLst/>
              <a:gdLst/>
              <a:ahLst/>
              <a:cxnLst/>
              <a:rect l="0" t="0" r="0" b="0"/>
              <a:pathLst>
                <a:path w="193744" h="276515">
                  <a:moveTo>
                    <a:pt x="151629" y="13302"/>
                  </a:moveTo>
                  <a:lnTo>
                    <a:pt x="140451" y="2123"/>
                  </a:lnTo>
                  <a:lnTo>
                    <a:pt x="132479" y="0"/>
                  </a:lnTo>
                  <a:lnTo>
                    <a:pt x="100072" y="2601"/>
                  </a:lnTo>
                  <a:lnTo>
                    <a:pt x="78412" y="7766"/>
                  </a:lnTo>
                  <a:lnTo>
                    <a:pt x="60207" y="20200"/>
                  </a:lnTo>
                  <a:lnTo>
                    <a:pt x="29455" y="56778"/>
                  </a:lnTo>
                  <a:lnTo>
                    <a:pt x="9256" y="98969"/>
                  </a:lnTo>
                  <a:lnTo>
                    <a:pt x="0" y="136431"/>
                  </a:lnTo>
                  <a:lnTo>
                    <a:pt x="6168" y="181123"/>
                  </a:lnTo>
                  <a:lnTo>
                    <a:pt x="18452" y="213155"/>
                  </a:lnTo>
                  <a:lnTo>
                    <a:pt x="49153" y="255420"/>
                  </a:lnTo>
                  <a:lnTo>
                    <a:pt x="71769" y="267139"/>
                  </a:lnTo>
                  <a:lnTo>
                    <a:pt x="124416" y="274662"/>
                  </a:lnTo>
                  <a:lnTo>
                    <a:pt x="181379" y="276270"/>
                  </a:lnTo>
                  <a:lnTo>
                    <a:pt x="193743" y="27651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495461" y="2179399"/>
              <a:ext cx="42115" cy="210571"/>
            </a:xfrm>
            <a:custGeom>
              <a:avLst/>
              <a:gdLst/>
              <a:ahLst/>
              <a:cxnLst/>
              <a:rect l="0" t="0" r="0" b="0"/>
              <a:pathLst>
                <a:path w="42115" h="210571">
                  <a:moveTo>
                    <a:pt x="0" y="0"/>
                  </a:moveTo>
                  <a:lnTo>
                    <a:pt x="11453" y="48930"/>
                  </a:lnTo>
                  <a:lnTo>
                    <a:pt x="18211" y="96776"/>
                  </a:lnTo>
                  <a:lnTo>
                    <a:pt x="26084" y="154167"/>
                  </a:lnTo>
                  <a:lnTo>
                    <a:pt x="42114" y="21057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505989" y="1989886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674445" y="2130116"/>
              <a:ext cx="357970" cy="291439"/>
            </a:xfrm>
            <a:custGeom>
              <a:avLst/>
              <a:gdLst/>
              <a:ahLst/>
              <a:cxnLst/>
              <a:rect l="0" t="0" r="0" b="0"/>
              <a:pathLst>
                <a:path w="357970" h="291439">
                  <a:moveTo>
                    <a:pt x="0" y="144039"/>
                  </a:moveTo>
                  <a:lnTo>
                    <a:pt x="8334" y="201303"/>
                  </a:lnTo>
                  <a:lnTo>
                    <a:pt x="9553" y="222132"/>
                  </a:lnTo>
                  <a:lnTo>
                    <a:pt x="10443" y="164894"/>
                  </a:lnTo>
                  <a:lnTo>
                    <a:pt x="10512" y="103618"/>
                  </a:lnTo>
                  <a:lnTo>
                    <a:pt x="12861" y="75772"/>
                  </a:lnTo>
                  <a:lnTo>
                    <a:pt x="21704" y="51697"/>
                  </a:lnTo>
                  <a:lnTo>
                    <a:pt x="28507" y="45043"/>
                  </a:lnTo>
                  <a:lnTo>
                    <a:pt x="36552" y="41777"/>
                  </a:lnTo>
                  <a:lnTo>
                    <a:pt x="45426" y="40769"/>
                  </a:lnTo>
                  <a:lnTo>
                    <a:pt x="64643" y="45889"/>
                  </a:lnTo>
                  <a:lnTo>
                    <a:pt x="95193" y="65045"/>
                  </a:lnTo>
                  <a:lnTo>
                    <a:pt x="113668" y="83194"/>
                  </a:lnTo>
                  <a:lnTo>
                    <a:pt x="140745" y="137224"/>
                  </a:lnTo>
                  <a:lnTo>
                    <a:pt x="141102" y="111237"/>
                  </a:lnTo>
                  <a:lnTo>
                    <a:pt x="154975" y="50509"/>
                  </a:lnTo>
                  <a:lnTo>
                    <a:pt x="161685" y="28771"/>
                  </a:lnTo>
                  <a:lnTo>
                    <a:pt x="167452" y="20400"/>
                  </a:lnTo>
                  <a:lnTo>
                    <a:pt x="183217" y="7980"/>
                  </a:lnTo>
                  <a:lnTo>
                    <a:pt x="217413" y="0"/>
                  </a:lnTo>
                  <a:lnTo>
                    <a:pt x="240518" y="4373"/>
                  </a:lnTo>
                  <a:lnTo>
                    <a:pt x="270137" y="19988"/>
                  </a:lnTo>
                  <a:lnTo>
                    <a:pt x="286177" y="35093"/>
                  </a:lnTo>
                  <a:lnTo>
                    <a:pt x="322663" y="96272"/>
                  </a:lnTo>
                  <a:lnTo>
                    <a:pt x="342503" y="152498"/>
                  </a:lnTo>
                  <a:lnTo>
                    <a:pt x="352867" y="201657"/>
                  </a:lnTo>
                  <a:lnTo>
                    <a:pt x="356961" y="261312"/>
                  </a:lnTo>
                  <a:lnTo>
                    <a:pt x="357969" y="29143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120074" y="2134954"/>
              <a:ext cx="280838" cy="273024"/>
            </a:xfrm>
            <a:custGeom>
              <a:avLst/>
              <a:gdLst/>
              <a:ahLst/>
              <a:cxnLst/>
              <a:rect l="0" t="0" r="0" b="0"/>
              <a:pathLst>
                <a:path w="280838" h="273024">
                  <a:moveTo>
                    <a:pt x="165024" y="160258"/>
                  </a:moveTo>
                  <a:lnTo>
                    <a:pt x="173357" y="111327"/>
                  </a:lnTo>
                  <a:lnTo>
                    <a:pt x="172237" y="82359"/>
                  </a:lnTo>
                  <a:lnTo>
                    <a:pt x="152454" y="35166"/>
                  </a:lnTo>
                  <a:lnTo>
                    <a:pt x="138381" y="15754"/>
                  </a:lnTo>
                  <a:lnTo>
                    <a:pt x="120427" y="3227"/>
                  </a:lnTo>
                  <a:lnTo>
                    <a:pt x="97630" y="0"/>
                  </a:lnTo>
                  <a:lnTo>
                    <a:pt x="74240" y="3634"/>
                  </a:lnTo>
                  <a:lnTo>
                    <a:pt x="56045" y="13048"/>
                  </a:lnTo>
                  <a:lnTo>
                    <a:pt x="32648" y="37092"/>
                  </a:lnTo>
                  <a:lnTo>
                    <a:pt x="12187" y="85063"/>
                  </a:lnTo>
                  <a:lnTo>
                    <a:pt x="0" y="142718"/>
                  </a:lnTo>
                  <a:lnTo>
                    <a:pt x="2835" y="204497"/>
                  </a:lnTo>
                  <a:lnTo>
                    <a:pt x="17013" y="241996"/>
                  </a:lnTo>
                  <a:lnTo>
                    <a:pt x="41620" y="269744"/>
                  </a:lnTo>
                  <a:lnTo>
                    <a:pt x="51169" y="273023"/>
                  </a:lnTo>
                  <a:lnTo>
                    <a:pt x="71138" y="270427"/>
                  </a:lnTo>
                  <a:lnTo>
                    <a:pt x="88592" y="258355"/>
                  </a:lnTo>
                  <a:lnTo>
                    <a:pt x="102978" y="240122"/>
                  </a:lnTo>
                  <a:lnTo>
                    <a:pt x="125643" y="182358"/>
                  </a:lnTo>
                  <a:lnTo>
                    <a:pt x="136718" y="150038"/>
                  </a:lnTo>
                  <a:lnTo>
                    <a:pt x="140304" y="147596"/>
                  </a:lnTo>
                  <a:lnTo>
                    <a:pt x="143865" y="150647"/>
                  </a:lnTo>
                  <a:lnTo>
                    <a:pt x="176468" y="208591"/>
                  </a:lnTo>
                  <a:lnTo>
                    <a:pt x="224739" y="261781"/>
                  </a:lnTo>
                  <a:lnTo>
                    <a:pt x="232910" y="265375"/>
                  </a:lnTo>
                  <a:lnTo>
                    <a:pt x="280837" y="26554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453554" y="1884601"/>
              <a:ext cx="20625" cy="526426"/>
            </a:xfrm>
            <a:custGeom>
              <a:avLst/>
              <a:gdLst/>
              <a:ahLst/>
              <a:cxnLst/>
              <a:rect l="0" t="0" r="0" b="0"/>
              <a:pathLst>
                <a:path w="20625" h="526426">
                  <a:moveTo>
                    <a:pt x="0" y="0"/>
                  </a:moveTo>
                  <a:lnTo>
                    <a:pt x="8333" y="48930"/>
                  </a:lnTo>
                  <a:lnTo>
                    <a:pt x="10095" y="108061"/>
                  </a:lnTo>
                  <a:lnTo>
                    <a:pt x="10400" y="167459"/>
                  </a:lnTo>
                  <a:lnTo>
                    <a:pt x="10490" y="220153"/>
                  </a:lnTo>
                  <a:lnTo>
                    <a:pt x="10521" y="279880"/>
                  </a:lnTo>
                  <a:lnTo>
                    <a:pt x="13647" y="336738"/>
                  </a:lnTo>
                  <a:lnTo>
                    <a:pt x="19593" y="393029"/>
                  </a:lnTo>
                  <a:lnTo>
                    <a:pt x="20624" y="451935"/>
                  </a:lnTo>
                  <a:lnTo>
                    <a:pt x="12667" y="514189"/>
                  </a:lnTo>
                  <a:lnTo>
                    <a:pt x="10528" y="52642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5148435" y="1764544"/>
            <a:ext cx="2305748" cy="792173"/>
            <a:chOff x="5148435" y="1764544"/>
            <a:chExt cx="2305748" cy="792173"/>
          </a:xfrm>
        </p:grpSpPr>
        <p:sp>
          <p:nvSpPr>
            <p:cNvPr id="33" name="Freeform 32"/>
            <p:cNvSpPr/>
            <p:nvPr/>
          </p:nvSpPr>
          <p:spPr>
            <a:xfrm>
              <a:off x="5353791" y="1810901"/>
              <a:ext cx="5215" cy="558011"/>
            </a:xfrm>
            <a:custGeom>
              <a:avLst/>
              <a:gdLst/>
              <a:ahLst/>
              <a:cxnLst/>
              <a:rect l="0" t="0" r="0" b="0"/>
              <a:pathLst>
                <a:path w="5215" h="558011">
                  <a:moveTo>
                    <a:pt x="5214" y="0"/>
                  </a:moveTo>
                  <a:lnTo>
                    <a:pt x="5214" y="52050"/>
                  </a:lnTo>
                  <a:lnTo>
                    <a:pt x="2094" y="101990"/>
                  </a:lnTo>
                  <a:lnTo>
                    <a:pt x="0" y="149542"/>
                  </a:lnTo>
                  <a:lnTo>
                    <a:pt x="4184" y="212423"/>
                  </a:lnTo>
                  <a:lnTo>
                    <a:pt x="5010" y="269904"/>
                  </a:lnTo>
                  <a:lnTo>
                    <a:pt x="5174" y="329438"/>
                  </a:lnTo>
                  <a:lnTo>
                    <a:pt x="5202" y="386170"/>
                  </a:lnTo>
                  <a:lnTo>
                    <a:pt x="5210" y="445484"/>
                  </a:lnTo>
                  <a:lnTo>
                    <a:pt x="5213" y="495813"/>
                  </a:lnTo>
                  <a:lnTo>
                    <a:pt x="5214" y="55801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148435" y="1764544"/>
              <a:ext cx="430413" cy="320099"/>
            </a:xfrm>
            <a:custGeom>
              <a:avLst/>
              <a:gdLst/>
              <a:ahLst/>
              <a:cxnLst/>
              <a:rect l="0" t="0" r="0" b="0"/>
              <a:pathLst>
                <a:path w="430413" h="320099">
                  <a:moveTo>
                    <a:pt x="0" y="141114"/>
                  </a:moveTo>
                  <a:lnTo>
                    <a:pt x="9575" y="117067"/>
                  </a:lnTo>
                  <a:lnTo>
                    <a:pt x="44992" y="75931"/>
                  </a:lnTo>
                  <a:lnTo>
                    <a:pt x="106588" y="36488"/>
                  </a:lnTo>
                  <a:lnTo>
                    <a:pt x="161694" y="13472"/>
                  </a:lnTo>
                  <a:lnTo>
                    <a:pt x="224875" y="0"/>
                  </a:lnTo>
                  <a:lnTo>
                    <a:pt x="270440" y="4806"/>
                  </a:lnTo>
                  <a:lnTo>
                    <a:pt x="331408" y="23678"/>
                  </a:lnTo>
                  <a:lnTo>
                    <a:pt x="354353" y="32768"/>
                  </a:lnTo>
                  <a:lnTo>
                    <a:pt x="380424" y="52209"/>
                  </a:lnTo>
                  <a:lnTo>
                    <a:pt x="417352" y="105359"/>
                  </a:lnTo>
                  <a:lnTo>
                    <a:pt x="427426" y="145468"/>
                  </a:lnTo>
                  <a:lnTo>
                    <a:pt x="430412" y="192577"/>
                  </a:lnTo>
                  <a:lnTo>
                    <a:pt x="421751" y="220138"/>
                  </a:lnTo>
                  <a:lnTo>
                    <a:pt x="378890" y="276129"/>
                  </a:lnTo>
                  <a:lnTo>
                    <a:pt x="362978" y="293147"/>
                  </a:lnTo>
                  <a:lnTo>
                    <a:pt x="324098" y="310293"/>
                  </a:lnTo>
                  <a:lnTo>
                    <a:pt x="268133" y="318161"/>
                  </a:lnTo>
                  <a:lnTo>
                    <a:pt x="221098" y="32009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559046" y="2099959"/>
              <a:ext cx="157929" cy="260371"/>
            </a:xfrm>
            <a:custGeom>
              <a:avLst/>
              <a:gdLst/>
              <a:ahLst/>
              <a:cxnLst/>
              <a:rect l="0" t="0" r="0" b="0"/>
              <a:pathLst>
                <a:path w="157929" h="260371">
                  <a:moveTo>
                    <a:pt x="0" y="79440"/>
                  </a:moveTo>
                  <a:lnTo>
                    <a:pt x="3120" y="133584"/>
                  </a:lnTo>
                  <a:lnTo>
                    <a:pt x="14654" y="188531"/>
                  </a:lnTo>
                  <a:lnTo>
                    <a:pt x="31667" y="247010"/>
                  </a:lnTo>
                  <a:lnTo>
                    <a:pt x="35150" y="257834"/>
                  </a:lnTo>
                  <a:lnTo>
                    <a:pt x="37471" y="260370"/>
                  </a:lnTo>
                  <a:lnTo>
                    <a:pt x="39019" y="257382"/>
                  </a:lnTo>
                  <a:lnTo>
                    <a:pt x="41707" y="206381"/>
                  </a:lnTo>
                  <a:lnTo>
                    <a:pt x="38914" y="149445"/>
                  </a:lnTo>
                  <a:lnTo>
                    <a:pt x="36877" y="102522"/>
                  </a:lnTo>
                  <a:lnTo>
                    <a:pt x="46669" y="44744"/>
                  </a:lnTo>
                  <a:lnTo>
                    <a:pt x="59347" y="22685"/>
                  </a:lnTo>
                  <a:lnTo>
                    <a:pt x="67640" y="13528"/>
                  </a:lnTo>
                  <a:lnTo>
                    <a:pt x="89334" y="3352"/>
                  </a:lnTo>
                  <a:lnTo>
                    <a:pt x="113404" y="0"/>
                  </a:lnTo>
                  <a:lnTo>
                    <a:pt x="157928" y="574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721177" y="2158342"/>
              <a:ext cx="210034" cy="247733"/>
            </a:xfrm>
            <a:custGeom>
              <a:avLst/>
              <a:gdLst/>
              <a:ahLst/>
              <a:cxnLst/>
              <a:rect l="0" t="0" r="0" b="0"/>
              <a:pathLst>
                <a:path w="210034" h="247733">
                  <a:moveTo>
                    <a:pt x="101082" y="10528"/>
                  </a:moveTo>
                  <a:lnTo>
                    <a:pt x="69800" y="20103"/>
                  </a:lnTo>
                  <a:lnTo>
                    <a:pt x="46060" y="38062"/>
                  </a:lnTo>
                  <a:lnTo>
                    <a:pt x="9984" y="90670"/>
                  </a:lnTo>
                  <a:lnTo>
                    <a:pt x="0" y="130720"/>
                  </a:lnTo>
                  <a:lnTo>
                    <a:pt x="5033" y="185005"/>
                  </a:lnTo>
                  <a:lnTo>
                    <a:pt x="15171" y="218593"/>
                  </a:lnTo>
                  <a:lnTo>
                    <a:pt x="26244" y="235972"/>
                  </a:lnTo>
                  <a:lnTo>
                    <a:pt x="34813" y="241543"/>
                  </a:lnTo>
                  <a:lnTo>
                    <a:pt x="56811" y="247732"/>
                  </a:lnTo>
                  <a:lnTo>
                    <a:pt x="109061" y="243300"/>
                  </a:lnTo>
                  <a:lnTo>
                    <a:pt x="149329" y="232096"/>
                  </a:lnTo>
                  <a:lnTo>
                    <a:pt x="172828" y="216627"/>
                  </a:lnTo>
                  <a:lnTo>
                    <a:pt x="188732" y="198054"/>
                  </a:lnTo>
                  <a:lnTo>
                    <a:pt x="208473" y="151945"/>
                  </a:lnTo>
                  <a:lnTo>
                    <a:pt x="210033" y="128362"/>
                  </a:lnTo>
                  <a:lnTo>
                    <a:pt x="205656" y="106183"/>
                  </a:lnTo>
                  <a:lnTo>
                    <a:pt x="177273" y="52760"/>
                  </a:lnTo>
                  <a:lnTo>
                    <a:pt x="151343" y="26681"/>
                  </a:lnTo>
                  <a:lnTo>
                    <a:pt x="90553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019313" y="1964859"/>
              <a:ext cx="212926" cy="469459"/>
            </a:xfrm>
            <a:custGeom>
              <a:avLst/>
              <a:gdLst/>
              <a:ahLst/>
              <a:cxnLst/>
              <a:rect l="0" t="0" r="0" b="0"/>
              <a:pathLst>
                <a:path w="212926" h="469459">
                  <a:moveTo>
                    <a:pt x="171443" y="330353"/>
                  </a:moveTo>
                  <a:lnTo>
                    <a:pt x="161868" y="306306"/>
                  </a:lnTo>
                  <a:lnTo>
                    <a:pt x="143910" y="284884"/>
                  </a:lnTo>
                  <a:lnTo>
                    <a:pt x="126451" y="270760"/>
                  </a:lnTo>
                  <a:lnTo>
                    <a:pt x="100754" y="266043"/>
                  </a:lnTo>
                  <a:lnTo>
                    <a:pt x="72175" y="269015"/>
                  </a:lnTo>
                  <a:lnTo>
                    <a:pt x="47775" y="278135"/>
                  </a:lnTo>
                  <a:lnTo>
                    <a:pt x="19897" y="302013"/>
                  </a:lnTo>
                  <a:lnTo>
                    <a:pt x="2408" y="336904"/>
                  </a:lnTo>
                  <a:lnTo>
                    <a:pt x="0" y="360171"/>
                  </a:lnTo>
                  <a:lnTo>
                    <a:pt x="3999" y="383380"/>
                  </a:lnTo>
                  <a:lnTo>
                    <a:pt x="20574" y="421584"/>
                  </a:lnTo>
                  <a:lnTo>
                    <a:pt x="47193" y="453311"/>
                  </a:lnTo>
                  <a:lnTo>
                    <a:pt x="67088" y="466109"/>
                  </a:lnTo>
                  <a:lnTo>
                    <a:pt x="87628" y="469458"/>
                  </a:lnTo>
                  <a:lnTo>
                    <a:pt x="98019" y="468713"/>
                  </a:lnTo>
                  <a:lnTo>
                    <a:pt x="115803" y="458527"/>
                  </a:lnTo>
                  <a:lnTo>
                    <a:pt x="153501" y="418332"/>
                  </a:lnTo>
                  <a:lnTo>
                    <a:pt x="178774" y="365452"/>
                  </a:lnTo>
                  <a:lnTo>
                    <a:pt x="199098" y="306249"/>
                  </a:lnTo>
                  <a:lnTo>
                    <a:pt x="208753" y="254971"/>
                  </a:lnTo>
                  <a:lnTo>
                    <a:pt x="212134" y="205592"/>
                  </a:lnTo>
                  <a:lnTo>
                    <a:pt x="212925" y="163380"/>
                  </a:lnTo>
                  <a:lnTo>
                    <a:pt x="210156" y="120442"/>
                  </a:lnTo>
                  <a:lnTo>
                    <a:pt x="202021" y="63047"/>
                  </a:lnTo>
                  <a:lnTo>
                    <a:pt x="188792" y="7320"/>
                  </a:lnTo>
                  <a:lnTo>
                    <a:pt x="183009" y="1524"/>
                  </a:lnTo>
                  <a:lnTo>
                    <a:pt x="175644" y="0"/>
                  </a:lnTo>
                  <a:lnTo>
                    <a:pt x="167225" y="1323"/>
                  </a:lnTo>
                  <a:lnTo>
                    <a:pt x="160442" y="6884"/>
                  </a:lnTo>
                  <a:lnTo>
                    <a:pt x="149786" y="25542"/>
                  </a:lnTo>
                  <a:lnTo>
                    <a:pt x="142800" y="73533"/>
                  </a:lnTo>
                  <a:lnTo>
                    <a:pt x="140729" y="132206"/>
                  </a:lnTo>
                  <a:lnTo>
                    <a:pt x="140116" y="182865"/>
                  </a:lnTo>
                  <a:lnTo>
                    <a:pt x="145523" y="238690"/>
                  </a:lnTo>
                  <a:lnTo>
                    <a:pt x="154534" y="299684"/>
                  </a:lnTo>
                  <a:lnTo>
                    <a:pt x="164614" y="356621"/>
                  </a:lnTo>
                  <a:lnTo>
                    <a:pt x="177330" y="415177"/>
                  </a:lnTo>
                  <a:lnTo>
                    <a:pt x="181972" y="43563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306569" y="2168870"/>
              <a:ext cx="170650" cy="286622"/>
            </a:xfrm>
            <a:custGeom>
              <a:avLst/>
              <a:gdLst/>
              <a:ahLst/>
              <a:cxnLst/>
              <a:rect l="0" t="0" r="0" b="0"/>
              <a:pathLst>
                <a:path w="170650" h="286622">
                  <a:moveTo>
                    <a:pt x="1" y="84228"/>
                  </a:moveTo>
                  <a:lnTo>
                    <a:pt x="0" y="133159"/>
                  </a:lnTo>
                  <a:lnTo>
                    <a:pt x="5590" y="192289"/>
                  </a:lnTo>
                  <a:lnTo>
                    <a:pt x="21331" y="251663"/>
                  </a:lnTo>
                  <a:lnTo>
                    <a:pt x="24750" y="262532"/>
                  </a:lnTo>
                  <a:lnTo>
                    <a:pt x="30538" y="270948"/>
                  </a:lnTo>
                  <a:lnTo>
                    <a:pt x="46328" y="283418"/>
                  </a:lnTo>
                  <a:lnTo>
                    <a:pt x="65044" y="286621"/>
                  </a:lnTo>
                  <a:lnTo>
                    <a:pt x="85061" y="282975"/>
                  </a:lnTo>
                  <a:lnTo>
                    <a:pt x="114890" y="267768"/>
                  </a:lnTo>
                  <a:lnTo>
                    <a:pt x="139067" y="247275"/>
                  </a:lnTo>
                  <a:lnTo>
                    <a:pt x="153835" y="229223"/>
                  </a:lnTo>
                  <a:lnTo>
                    <a:pt x="169713" y="188151"/>
                  </a:lnTo>
                  <a:lnTo>
                    <a:pt x="170649" y="144526"/>
                  </a:lnTo>
                  <a:lnTo>
                    <a:pt x="160484" y="81797"/>
                  </a:lnTo>
                  <a:lnTo>
                    <a:pt x="144092" y="33185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596020" y="2232041"/>
              <a:ext cx="194861" cy="233402"/>
            </a:xfrm>
            <a:custGeom>
              <a:avLst/>
              <a:gdLst/>
              <a:ahLst/>
              <a:cxnLst/>
              <a:rect l="0" t="0" r="0" b="0"/>
              <a:pathLst>
                <a:path w="194861" h="233402">
                  <a:moveTo>
                    <a:pt x="110633" y="0"/>
                  </a:moveTo>
                  <a:lnTo>
                    <a:pt x="88275" y="0"/>
                  </a:lnTo>
                  <a:lnTo>
                    <a:pt x="71060" y="6239"/>
                  </a:lnTo>
                  <a:lnTo>
                    <a:pt x="26523" y="37086"/>
                  </a:lnTo>
                  <a:lnTo>
                    <a:pt x="10469" y="55088"/>
                  </a:lnTo>
                  <a:lnTo>
                    <a:pt x="1775" y="81025"/>
                  </a:lnTo>
                  <a:lnTo>
                    <a:pt x="0" y="125393"/>
                  </a:lnTo>
                  <a:lnTo>
                    <a:pt x="5311" y="152826"/>
                  </a:lnTo>
                  <a:lnTo>
                    <a:pt x="34343" y="209898"/>
                  </a:lnTo>
                  <a:lnTo>
                    <a:pt x="54109" y="225089"/>
                  </a:lnTo>
                  <a:lnTo>
                    <a:pt x="77322" y="233401"/>
                  </a:lnTo>
                  <a:lnTo>
                    <a:pt x="99337" y="233195"/>
                  </a:lnTo>
                  <a:lnTo>
                    <a:pt x="155368" y="216296"/>
                  </a:lnTo>
                  <a:lnTo>
                    <a:pt x="194860" y="20004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906983" y="1958300"/>
              <a:ext cx="20769" cy="494840"/>
            </a:xfrm>
            <a:custGeom>
              <a:avLst/>
              <a:gdLst/>
              <a:ahLst/>
              <a:cxnLst/>
              <a:rect l="0" t="0" r="0" b="0"/>
              <a:pathLst>
                <a:path w="20769" h="494840">
                  <a:moveTo>
                    <a:pt x="10239" y="0"/>
                  </a:moveTo>
                  <a:lnTo>
                    <a:pt x="3004" y="44367"/>
                  </a:lnTo>
                  <a:lnTo>
                    <a:pt x="686" y="103093"/>
                  </a:lnTo>
                  <a:lnTo>
                    <a:pt x="0" y="151689"/>
                  </a:lnTo>
                  <a:lnTo>
                    <a:pt x="2887" y="210031"/>
                  </a:lnTo>
                  <a:lnTo>
                    <a:pt x="8787" y="266616"/>
                  </a:lnTo>
                  <a:lnTo>
                    <a:pt x="9952" y="325193"/>
                  </a:lnTo>
                  <a:lnTo>
                    <a:pt x="10154" y="380623"/>
                  </a:lnTo>
                  <a:lnTo>
                    <a:pt x="11384" y="432272"/>
                  </a:lnTo>
                  <a:lnTo>
                    <a:pt x="20768" y="49483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748767" y="2155323"/>
              <a:ext cx="326384" cy="13548"/>
            </a:xfrm>
            <a:custGeom>
              <a:avLst/>
              <a:gdLst/>
              <a:ahLst/>
              <a:cxnLst/>
              <a:rect l="0" t="0" r="0" b="0"/>
              <a:pathLst>
                <a:path w="326384" h="13548">
                  <a:moveTo>
                    <a:pt x="326383" y="13547"/>
                  </a:moveTo>
                  <a:lnTo>
                    <a:pt x="309616" y="2369"/>
                  </a:lnTo>
                  <a:lnTo>
                    <a:pt x="292024" y="0"/>
                  </a:lnTo>
                  <a:lnTo>
                    <a:pt x="240958" y="8012"/>
                  </a:lnTo>
                  <a:lnTo>
                    <a:pt x="191627" y="11907"/>
                  </a:lnTo>
                  <a:lnTo>
                    <a:pt x="128622" y="13223"/>
                  </a:lnTo>
                  <a:lnTo>
                    <a:pt x="73595" y="13451"/>
                  </a:lnTo>
                  <a:lnTo>
                    <a:pt x="21253" y="13528"/>
                  </a:lnTo>
                  <a:lnTo>
                    <a:pt x="0" y="1354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160204" y="2221513"/>
              <a:ext cx="293979" cy="335204"/>
            </a:xfrm>
            <a:custGeom>
              <a:avLst/>
              <a:gdLst/>
              <a:ahLst/>
              <a:cxnLst/>
              <a:rect l="0" t="0" r="0" b="0"/>
              <a:pathLst>
                <a:path w="293979" h="335204">
                  <a:moveTo>
                    <a:pt x="167630" y="0"/>
                  </a:moveTo>
                  <a:lnTo>
                    <a:pt x="113486" y="0"/>
                  </a:lnTo>
                  <a:lnTo>
                    <a:pt x="86244" y="2339"/>
                  </a:lnTo>
                  <a:lnTo>
                    <a:pt x="33747" y="22905"/>
                  </a:lnTo>
                  <a:lnTo>
                    <a:pt x="13370" y="37086"/>
                  </a:lnTo>
                  <a:lnTo>
                    <a:pt x="413" y="55087"/>
                  </a:lnTo>
                  <a:lnTo>
                    <a:pt x="0" y="62461"/>
                  </a:lnTo>
                  <a:lnTo>
                    <a:pt x="3234" y="68547"/>
                  </a:lnTo>
                  <a:lnTo>
                    <a:pt x="27673" y="85820"/>
                  </a:lnTo>
                  <a:lnTo>
                    <a:pt x="51615" y="96634"/>
                  </a:lnTo>
                  <a:lnTo>
                    <a:pt x="105112" y="106695"/>
                  </a:lnTo>
                  <a:lnTo>
                    <a:pt x="130485" y="114100"/>
                  </a:lnTo>
                  <a:lnTo>
                    <a:pt x="184633" y="144588"/>
                  </a:lnTo>
                  <a:lnTo>
                    <a:pt x="237235" y="180508"/>
                  </a:lnTo>
                  <a:lnTo>
                    <a:pt x="270532" y="212191"/>
                  </a:lnTo>
                  <a:lnTo>
                    <a:pt x="287843" y="237416"/>
                  </a:lnTo>
                  <a:lnTo>
                    <a:pt x="293978" y="267345"/>
                  </a:lnTo>
                  <a:lnTo>
                    <a:pt x="293975" y="283515"/>
                  </a:lnTo>
                  <a:lnTo>
                    <a:pt x="284615" y="307720"/>
                  </a:lnTo>
                  <a:lnTo>
                    <a:pt x="277206" y="317451"/>
                  </a:lnTo>
                  <a:lnTo>
                    <a:pt x="256494" y="328262"/>
                  </a:lnTo>
                  <a:lnTo>
                    <a:pt x="199481" y="335203"/>
                  </a:lnTo>
                  <a:lnTo>
                    <a:pt x="160300" y="330816"/>
                  </a:lnTo>
                  <a:lnTo>
                    <a:pt x="98808" y="304382"/>
                  </a:lnTo>
                  <a:lnTo>
                    <a:pt x="39696" y="285469"/>
                  </a:lnTo>
                  <a:lnTo>
                    <a:pt x="9703" y="27374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2339614" y="2809798"/>
            <a:ext cx="3621083" cy="527736"/>
            <a:chOff x="2339614" y="2809798"/>
            <a:chExt cx="3621083" cy="527736"/>
          </a:xfrm>
        </p:grpSpPr>
        <p:sp>
          <p:nvSpPr>
            <p:cNvPr id="44" name="Freeform 43"/>
            <p:cNvSpPr/>
            <p:nvPr/>
          </p:nvSpPr>
          <p:spPr>
            <a:xfrm>
              <a:off x="2339614" y="3026610"/>
              <a:ext cx="260925" cy="278891"/>
            </a:xfrm>
            <a:custGeom>
              <a:avLst/>
              <a:gdLst/>
              <a:ahLst/>
              <a:cxnLst/>
              <a:rect l="0" t="0" r="0" b="0"/>
              <a:pathLst>
                <a:path w="260925" h="278891">
                  <a:moveTo>
                    <a:pt x="166168" y="142467"/>
                  </a:moveTo>
                  <a:lnTo>
                    <a:pt x="163048" y="88323"/>
                  </a:lnTo>
                  <a:lnTo>
                    <a:pt x="151595" y="50385"/>
                  </a:lnTo>
                  <a:lnTo>
                    <a:pt x="138634" y="29012"/>
                  </a:lnTo>
                  <a:lnTo>
                    <a:pt x="121176" y="11714"/>
                  </a:lnTo>
                  <a:lnTo>
                    <a:pt x="98598" y="2467"/>
                  </a:lnTo>
                  <a:lnTo>
                    <a:pt x="86026" y="0"/>
                  </a:lnTo>
                  <a:lnTo>
                    <a:pt x="65819" y="3500"/>
                  </a:lnTo>
                  <a:lnTo>
                    <a:pt x="41288" y="18623"/>
                  </a:lnTo>
                  <a:lnTo>
                    <a:pt x="27608" y="32443"/>
                  </a:lnTo>
                  <a:lnTo>
                    <a:pt x="5433" y="80059"/>
                  </a:lnTo>
                  <a:lnTo>
                    <a:pt x="0" y="116697"/>
                  </a:lnTo>
                  <a:lnTo>
                    <a:pt x="5400" y="170999"/>
                  </a:lnTo>
                  <a:lnTo>
                    <a:pt x="13919" y="226785"/>
                  </a:lnTo>
                  <a:lnTo>
                    <a:pt x="30980" y="262597"/>
                  </a:lnTo>
                  <a:lnTo>
                    <a:pt x="37438" y="271687"/>
                  </a:lnTo>
                  <a:lnTo>
                    <a:pt x="46423" y="276577"/>
                  </a:lnTo>
                  <a:lnTo>
                    <a:pt x="68884" y="278890"/>
                  </a:lnTo>
                  <a:lnTo>
                    <a:pt x="79085" y="275530"/>
                  </a:lnTo>
                  <a:lnTo>
                    <a:pt x="96659" y="262438"/>
                  </a:lnTo>
                  <a:lnTo>
                    <a:pt x="141353" y="205079"/>
                  </a:lnTo>
                  <a:lnTo>
                    <a:pt x="161223" y="155008"/>
                  </a:lnTo>
                  <a:lnTo>
                    <a:pt x="169039" y="127764"/>
                  </a:lnTo>
                  <a:lnTo>
                    <a:pt x="171592" y="124476"/>
                  </a:lnTo>
                  <a:lnTo>
                    <a:pt x="173293" y="128134"/>
                  </a:lnTo>
                  <a:lnTo>
                    <a:pt x="187851" y="185171"/>
                  </a:lnTo>
                  <a:lnTo>
                    <a:pt x="195692" y="204731"/>
                  </a:lnTo>
                  <a:lnTo>
                    <a:pt x="226482" y="243661"/>
                  </a:lnTo>
                  <a:lnTo>
                    <a:pt x="233284" y="247364"/>
                  </a:lnTo>
                  <a:lnTo>
                    <a:pt x="240157" y="248664"/>
                  </a:lnTo>
                  <a:lnTo>
                    <a:pt x="260924" y="24775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621595" y="3052728"/>
              <a:ext cx="210571" cy="253221"/>
            </a:xfrm>
            <a:custGeom>
              <a:avLst/>
              <a:gdLst/>
              <a:ahLst/>
              <a:cxnLst/>
              <a:rect l="0" t="0" r="0" b="0"/>
              <a:pathLst>
                <a:path w="210571" h="253221">
                  <a:moveTo>
                    <a:pt x="0" y="95292"/>
                  </a:moveTo>
                  <a:lnTo>
                    <a:pt x="3120" y="137984"/>
                  </a:lnTo>
                  <a:lnTo>
                    <a:pt x="10723" y="197361"/>
                  </a:lnTo>
                  <a:lnTo>
                    <a:pt x="15685" y="220205"/>
                  </a:lnTo>
                  <a:lnTo>
                    <a:pt x="17476" y="223021"/>
                  </a:lnTo>
                  <a:lnTo>
                    <a:pt x="18670" y="220219"/>
                  </a:lnTo>
                  <a:lnTo>
                    <a:pt x="19573" y="169542"/>
                  </a:lnTo>
                  <a:lnTo>
                    <a:pt x="15782" y="112645"/>
                  </a:lnTo>
                  <a:lnTo>
                    <a:pt x="25605" y="56606"/>
                  </a:lnTo>
                  <a:lnTo>
                    <a:pt x="35403" y="22608"/>
                  </a:lnTo>
                  <a:lnTo>
                    <a:pt x="41150" y="14081"/>
                  </a:lnTo>
                  <a:lnTo>
                    <a:pt x="56893" y="1487"/>
                  </a:lnTo>
                  <a:lnTo>
                    <a:pt x="64835" y="0"/>
                  </a:lnTo>
                  <a:lnTo>
                    <a:pt x="72470" y="1348"/>
                  </a:lnTo>
                  <a:lnTo>
                    <a:pt x="87191" y="9086"/>
                  </a:lnTo>
                  <a:lnTo>
                    <a:pt x="101533" y="20323"/>
                  </a:lnTo>
                  <a:lnTo>
                    <a:pt x="139959" y="73259"/>
                  </a:lnTo>
                  <a:lnTo>
                    <a:pt x="174006" y="121746"/>
                  </a:lnTo>
                  <a:lnTo>
                    <a:pt x="198924" y="178844"/>
                  </a:lnTo>
                  <a:lnTo>
                    <a:pt x="207119" y="214025"/>
                  </a:lnTo>
                  <a:lnTo>
                    <a:pt x="210570" y="25322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907136" y="2809798"/>
              <a:ext cx="230357" cy="520219"/>
            </a:xfrm>
            <a:custGeom>
              <a:avLst/>
              <a:gdLst/>
              <a:ahLst/>
              <a:cxnLst/>
              <a:rect l="0" t="0" r="0" b="0"/>
              <a:pathLst>
                <a:path w="230357" h="520219">
                  <a:moveTo>
                    <a:pt x="135599" y="317165"/>
                  </a:moveTo>
                  <a:lnTo>
                    <a:pt x="98513" y="282419"/>
                  </a:lnTo>
                  <a:lnTo>
                    <a:pt x="80512" y="273256"/>
                  </a:lnTo>
                  <a:lnTo>
                    <a:pt x="60813" y="271524"/>
                  </a:lnTo>
                  <a:lnTo>
                    <a:pt x="41530" y="275823"/>
                  </a:lnTo>
                  <a:lnTo>
                    <a:pt x="25160" y="285533"/>
                  </a:lnTo>
                  <a:lnTo>
                    <a:pt x="13206" y="303886"/>
                  </a:lnTo>
                  <a:lnTo>
                    <a:pt x="5163" y="327641"/>
                  </a:lnTo>
                  <a:lnTo>
                    <a:pt x="0" y="381019"/>
                  </a:lnTo>
                  <a:lnTo>
                    <a:pt x="4569" y="436623"/>
                  </a:lnTo>
                  <a:lnTo>
                    <a:pt x="19047" y="473053"/>
                  </a:lnTo>
                  <a:lnTo>
                    <a:pt x="38154" y="500485"/>
                  </a:lnTo>
                  <a:lnTo>
                    <a:pt x="64223" y="517841"/>
                  </a:lnTo>
                  <a:lnTo>
                    <a:pt x="83989" y="520218"/>
                  </a:lnTo>
                  <a:lnTo>
                    <a:pt x="103303" y="516206"/>
                  </a:lnTo>
                  <a:lnTo>
                    <a:pt x="134766" y="494566"/>
                  </a:lnTo>
                  <a:lnTo>
                    <a:pt x="149267" y="479068"/>
                  </a:lnTo>
                  <a:lnTo>
                    <a:pt x="179094" y="423205"/>
                  </a:lnTo>
                  <a:lnTo>
                    <a:pt x="198490" y="369907"/>
                  </a:lnTo>
                  <a:lnTo>
                    <a:pt x="216281" y="313669"/>
                  </a:lnTo>
                  <a:lnTo>
                    <a:pt x="224496" y="260367"/>
                  </a:lnTo>
                  <a:lnTo>
                    <a:pt x="220561" y="200121"/>
                  </a:lnTo>
                  <a:lnTo>
                    <a:pt x="211986" y="137816"/>
                  </a:lnTo>
                  <a:lnTo>
                    <a:pt x="203206" y="77241"/>
                  </a:lnTo>
                  <a:lnTo>
                    <a:pt x="196527" y="16786"/>
                  </a:lnTo>
                  <a:lnTo>
                    <a:pt x="193765" y="4608"/>
                  </a:lnTo>
                  <a:lnTo>
                    <a:pt x="189585" y="0"/>
                  </a:lnTo>
                  <a:lnTo>
                    <a:pt x="184458" y="437"/>
                  </a:lnTo>
                  <a:lnTo>
                    <a:pt x="178700" y="4237"/>
                  </a:lnTo>
                  <a:lnTo>
                    <a:pt x="159418" y="37533"/>
                  </a:lnTo>
                  <a:lnTo>
                    <a:pt x="150066" y="84443"/>
                  </a:lnTo>
                  <a:lnTo>
                    <a:pt x="152884" y="135387"/>
                  </a:lnTo>
                  <a:lnTo>
                    <a:pt x="161128" y="193115"/>
                  </a:lnTo>
                  <a:lnTo>
                    <a:pt x="170979" y="254673"/>
                  </a:lnTo>
                  <a:lnTo>
                    <a:pt x="181307" y="311777"/>
                  </a:lnTo>
                  <a:lnTo>
                    <a:pt x="202513" y="375069"/>
                  </a:lnTo>
                  <a:lnTo>
                    <a:pt x="219180" y="426393"/>
                  </a:lnTo>
                  <a:lnTo>
                    <a:pt x="230356" y="45403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795100" y="2866872"/>
              <a:ext cx="411891" cy="394071"/>
            </a:xfrm>
            <a:custGeom>
              <a:avLst/>
              <a:gdLst/>
              <a:ahLst/>
              <a:cxnLst/>
              <a:rect l="0" t="0" r="0" b="0"/>
              <a:pathLst>
                <a:path w="411891" h="394071">
                  <a:moveTo>
                    <a:pt x="258371" y="17936"/>
                  </a:moveTo>
                  <a:lnTo>
                    <a:pt x="247193" y="6758"/>
                  </a:lnTo>
                  <a:lnTo>
                    <a:pt x="229226" y="1269"/>
                  </a:lnTo>
                  <a:lnTo>
                    <a:pt x="205644" y="0"/>
                  </a:lnTo>
                  <a:lnTo>
                    <a:pt x="152376" y="8717"/>
                  </a:lnTo>
                  <a:lnTo>
                    <a:pt x="113881" y="21443"/>
                  </a:lnTo>
                  <a:lnTo>
                    <a:pt x="75022" y="46705"/>
                  </a:lnTo>
                  <a:lnTo>
                    <a:pt x="46508" y="72864"/>
                  </a:lnTo>
                  <a:lnTo>
                    <a:pt x="21073" y="122719"/>
                  </a:lnTo>
                  <a:lnTo>
                    <a:pt x="971" y="184560"/>
                  </a:lnTo>
                  <a:lnTo>
                    <a:pt x="0" y="224843"/>
                  </a:lnTo>
                  <a:lnTo>
                    <a:pt x="14513" y="287902"/>
                  </a:lnTo>
                  <a:lnTo>
                    <a:pt x="32999" y="322144"/>
                  </a:lnTo>
                  <a:lnTo>
                    <a:pt x="61353" y="353347"/>
                  </a:lnTo>
                  <a:lnTo>
                    <a:pt x="98870" y="376760"/>
                  </a:lnTo>
                  <a:lnTo>
                    <a:pt x="140791" y="390456"/>
                  </a:lnTo>
                  <a:lnTo>
                    <a:pt x="172968" y="394070"/>
                  </a:lnTo>
                  <a:lnTo>
                    <a:pt x="218379" y="384927"/>
                  </a:lnTo>
                  <a:lnTo>
                    <a:pt x="267059" y="367400"/>
                  </a:lnTo>
                  <a:lnTo>
                    <a:pt x="326334" y="332111"/>
                  </a:lnTo>
                  <a:lnTo>
                    <a:pt x="378369" y="286516"/>
                  </a:lnTo>
                  <a:lnTo>
                    <a:pt x="401420" y="247384"/>
                  </a:lnTo>
                  <a:lnTo>
                    <a:pt x="411890" y="198744"/>
                  </a:lnTo>
                  <a:lnTo>
                    <a:pt x="403814" y="147288"/>
                  </a:lnTo>
                  <a:lnTo>
                    <a:pt x="380124" y="94310"/>
                  </a:lnTo>
                  <a:lnTo>
                    <a:pt x="358657" y="63182"/>
                  </a:lnTo>
                  <a:lnTo>
                    <a:pt x="330589" y="45510"/>
                  </a:lnTo>
                  <a:lnTo>
                    <a:pt x="279428" y="2846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074528" y="3200663"/>
              <a:ext cx="94758" cy="136871"/>
            </a:xfrm>
            <a:custGeom>
              <a:avLst/>
              <a:gdLst/>
              <a:ahLst/>
              <a:cxnLst/>
              <a:rect l="0" t="0" r="0" b="0"/>
              <a:pathLst>
                <a:path w="94758" h="136871">
                  <a:moveTo>
                    <a:pt x="0" y="0"/>
                  </a:moveTo>
                  <a:lnTo>
                    <a:pt x="28681" y="53875"/>
                  </a:lnTo>
                  <a:lnTo>
                    <a:pt x="48013" y="83423"/>
                  </a:lnTo>
                  <a:lnTo>
                    <a:pt x="94757" y="13687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285098" y="3095378"/>
              <a:ext cx="145548" cy="181373"/>
            </a:xfrm>
            <a:custGeom>
              <a:avLst/>
              <a:gdLst/>
              <a:ahLst/>
              <a:cxnLst/>
              <a:rect l="0" t="0" r="0" b="0"/>
              <a:pathLst>
                <a:path w="145548" h="181373">
                  <a:moveTo>
                    <a:pt x="0" y="31585"/>
                  </a:moveTo>
                  <a:lnTo>
                    <a:pt x="0" y="90202"/>
                  </a:lnTo>
                  <a:lnTo>
                    <a:pt x="11453" y="146799"/>
                  </a:lnTo>
                  <a:lnTo>
                    <a:pt x="14655" y="157528"/>
                  </a:lnTo>
                  <a:lnTo>
                    <a:pt x="20298" y="165850"/>
                  </a:lnTo>
                  <a:lnTo>
                    <a:pt x="35928" y="178216"/>
                  </a:lnTo>
                  <a:lnTo>
                    <a:pt x="57692" y="181372"/>
                  </a:lnTo>
                  <a:lnTo>
                    <a:pt x="80623" y="177706"/>
                  </a:lnTo>
                  <a:lnTo>
                    <a:pt x="106687" y="162488"/>
                  </a:lnTo>
                  <a:lnTo>
                    <a:pt x="121896" y="149816"/>
                  </a:lnTo>
                  <a:lnTo>
                    <a:pt x="138023" y="123938"/>
                  </a:lnTo>
                  <a:lnTo>
                    <a:pt x="145547" y="75348"/>
                  </a:lnTo>
                  <a:lnTo>
                    <a:pt x="143914" y="26928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505437" y="3095378"/>
              <a:ext cx="134306" cy="141405"/>
            </a:xfrm>
            <a:custGeom>
              <a:avLst/>
              <a:gdLst/>
              <a:ahLst/>
              <a:cxnLst/>
              <a:rect l="0" t="0" r="0" b="0"/>
              <a:pathLst>
                <a:path w="134306" h="141405">
                  <a:moveTo>
                    <a:pt x="63930" y="21057"/>
                  </a:moveTo>
                  <a:lnTo>
                    <a:pt x="39884" y="30632"/>
                  </a:lnTo>
                  <a:lnTo>
                    <a:pt x="4338" y="60460"/>
                  </a:lnTo>
                  <a:lnTo>
                    <a:pt x="805" y="69553"/>
                  </a:lnTo>
                  <a:lnTo>
                    <a:pt x="0" y="92133"/>
                  </a:lnTo>
                  <a:lnTo>
                    <a:pt x="11713" y="125565"/>
                  </a:lnTo>
                  <a:lnTo>
                    <a:pt x="19760" y="132843"/>
                  </a:lnTo>
                  <a:lnTo>
                    <a:pt x="41180" y="140930"/>
                  </a:lnTo>
                  <a:lnTo>
                    <a:pt x="63178" y="141404"/>
                  </a:lnTo>
                  <a:lnTo>
                    <a:pt x="84653" y="136546"/>
                  </a:lnTo>
                  <a:lnTo>
                    <a:pt x="105896" y="126587"/>
                  </a:lnTo>
                  <a:lnTo>
                    <a:pt x="120796" y="111243"/>
                  </a:lnTo>
                  <a:lnTo>
                    <a:pt x="130148" y="91555"/>
                  </a:lnTo>
                  <a:lnTo>
                    <a:pt x="134305" y="67208"/>
                  </a:lnTo>
                  <a:lnTo>
                    <a:pt x="129913" y="47028"/>
                  </a:lnTo>
                  <a:lnTo>
                    <a:pt x="108030" y="15009"/>
                  </a:lnTo>
                  <a:lnTo>
                    <a:pt x="97958" y="6670"/>
                  </a:lnTo>
                  <a:lnTo>
                    <a:pt x="84988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695709" y="2895336"/>
              <a:ext cx="31587" cy="357970"/>
            </a:xfrm>
            <a:custGeom>
              <a:avLst/>
              <a:gdLst/>
              <a:ahLst/>
              <a:cxnLst/>
              <a:rect l="0" t="0" r="0" b="0"/>
              <a:pathLst>
                <a:path w="31587" h="357970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3120" y="166667"/>
                  </a:lnTo>
                  <a:lnTo>
                    <a:pt x="11453" y="220569"/>
                  </a:lnTo>
                  <a:lnTo>
                    <a:pt x="18212" y="270465"/>
                  </a:lnTo>
                  <a:lnTo>
                    <a:pt x="27918" y="332755"/>
                  </a:lnTo>
                  <a:lnTo>
                    <a:pt x="31586" y="35796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579896" y="3011150"/>
              <a:ext cx="252685" cy="42115"/>
            </a:xfrm>
            <a:custGeom>
              <a:avLst/>
              <a:gdLst/>
              <a:ahLst/>
              <a:cxnLst/>
              <a:rect l="0" t="0" r="0" b="0"/>
              <a:pathLst>
                <a:path w="252685" h="42115">
                  <a:moveTo>
                    <a:pt x="252684" y="0"/>
                  </a:moveTo>
                  <a:lnTo>
                    <a:pt x="198539" y="8333"/>
                  </a:lnTo>
                  <a:lnTo>
                    <a:pt x="143593" y="15684"/>
                  </a:lnTo>
                  <a:lnTo>
                    <a:pt x="86509" y="28401"/>
                  </a:lnTo>
                  <a:lnTo>
                    <a:pt x="29480" y="3905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911219" y="3105906"/>
              <a:ext cx="16118" cy="168457"/>
            </a:xfrm>
            <a:custGeom>
              <a:avLst/>
              <a:gdLst/>
              <a:ahLst/>
              <a:cxnLst/>
              <a:rect l="0" t="0" r="0" b="0"/>
              <a:pathLst>
                <a:path w="16118" h="168457">
                  <a:moveTo>
                    <a:pt x="5589" y="0"/>
                  </a:moveTo>
                  <a:lnTo>
                    <a:pt x="0" y="58617"/>
                  </a:lnTo>
                  <a:lnTo>
                    <a:pt x="4442" y="112791"/>
                  </a:lnTo>
                  <a:lnTo>
                    <a:pt x="16117" y="16845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948394" y="301115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022093" y="3070665"/>
              <a:ext cx="163646" cy="190057"/>
            </a:xfrm>
            <a:custGeom>
              <a:avLst/>
              <a:gdLst/>
              <a:ahLst/>
              <a:cxnLst/>
              <a:rect l="0" t="0" r="0" b="0"/>
              <a:pathLst>
                <a:path w="163646" h="190057">
                  <a:moveTo>
                    <a:pt x="0" y="98412"/>
                  </a:moveTo>
                  <a:lnTo>
                    <a:pt x="58617" y="98412"/>
                  </a:lnTo>
                  <a:lnTo>
                    <a:pt x="115213" y="86960"/>
                  </a:lnTo>
                  <a:lnTo>
                    <a:pt x="135434" y="79284"/>
                  </a:lnTo>
                  <a:lnTo>
                    <a:pt x="152220" y="68074"/>
                  </a:lnTo>
                  <a:lnTo>
                    <a:pt x="157632" y="59469"/>
                  </a:lnTo>
                  <a:lnTo>
                    <a:pt x="163645" y="37431"/>
                  </a:lnTo>
                  <a:lnTo>
                    <a:pt x="161739" y="28512"/>
                  </a:lnTo>
                  <a:lnTo>
                    <a:pt x="156959" y="21397"/>
                  </a:lnTo>
                  <a:lnTo>
                    <a:pt x="142289" y="10371"/>
                  </a:lnTo>
                  <a:lnTo>
                    <a:pt x="124071" y="1571"/>
                  </a:lnTo>
                  <a:lnTo>
                    <a:pt x="104275" y="0"/>
                  </a:lnTo>
                  <a:lnTo>
                    <a:pt x="83779" y="4371"/>
                  </a:lnTo>
                  <a:lnTo>
                    <a:pt x="62972" y="14112"/>
                  </a:lnTo>
                  <a:lnTo>
                    <a:pt x="37116" y="38339"/>
                  </a:lnTo>
                  <a:lnTo>
                    <a:pt x="20226" y="67745"/>
                  </a:lnTo>
                  <a:lnTo>
                    <a:pt x="7813" y="104273"/>
                  </a:lnTo>
                  <a:lnTo>
                    <a:pt x="6592" y="127923"/>
                  </a:lnTo>
                  <a:lnTo>
                    <a:pt x="11119" y="148963"/>
                  </a:lnTo>
                  <a:lnTo>
                    <a:pt x="20929" y="166113"/>
                  </a:lnTo>
                  <a:lnTo>
                    <a:pt x="36208" y="178414"/>
                  </a:lnTo>
                  <a:lnTo>
                    <a:pt x="55867" y="186611"/>
                  </a:lnTo>
                  <a:lnTo>
                    <a:pt x="92072" y="190056"/>
                  </a:lnTo>
                  <a:lnTo>
                    <a:pt x="147399" y="18264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264248" y="3052641"/>
              <a:ext cx="178986" cy="263836"/>
            </a:xfrm>
            <a:custGeom>
              <a:avLst/>
              <a:gdLst/>
              <a:ahLst/>
              <a:cxnLst/>
              <a:rect l="0" t="0" r="0" b="0"/>
              <a:pathLst>
                <a:path w="178986" h="263836">
                  <a:moveTo>
                    <a:pt x="0" y="63794"/>
                  </a:moveTo>
                  <a:lnTo>
                    <a:pt x="16789" y="121178"/>
                  </a:lnTo>
                  <a:lnTo>
                    <a:pt x="23334" y="183794"/>
                  </a:lnTo>
                  <a:lnTo>
                    <a:pt x="26749" y="199015"/>
                  </a:lnTo>
                  <a:lnTo>
                    <a:pt x="13306" y="140025"/>
                  </a:lnTo>
                  <a:lnTo>
                    <a:pt x="1984" y="79595"/>
                  </a:lnTo>
                  <a:lnTo>
                    <a:pt x="588" y="33121"/>
                  </a:lnTo>
                  <a:lnTo>
                    <a:pt x="3902" y="21118"/>
                  </a:lnTo>
                  <a:lnTo>
                    <a:pt x="9620" y="11947"/>
                  </a:lnTo>
                  <a:lnTo>
                    <a:pt x="16942" y="4663"/>
                  </a:lnTo>
                  <a:lnTo>
                    <a:pt x="25333" y="977"/>
                  </a:lnTo>
                  <a:lnTo>
                    <a:pt x="44015" y="0"/>
                  </a:lnTo>
                  <a:lnTo>
                    <a:pt x="60896" y="6585"/>
                  </a:lnTo>
                  <a:lnTo>
                    <a:pt x="112171" y="50105"/>
                  </a:lnTo>
                  <a:lnTo>
                    <a:pt x="127733" y="76505"/>
                  </a:lnTo>
                  <a:lnTo>
                    <a:pt x="147120" y="130372"/>
                  </a:lnTo>
                  <a:lnTo>
                    <a:pt x="163740" y="190368"/>
                  </a:lnTo>
                  <a:lnTo>
                    <a:pt x="170644" y="237278"/>
                  </a:lnTo>
                  <a:lnTo>
                    <a:pt x="178985" y="26383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474819" y="2832165"/>
              <a:ext cx="94757" cy="431670"/>
            </a:xfrm>
            <a:custGeom>
              <a:avLst/>
              <a:gdLst/>
              <a:ahLst/>
              <a:cxnLst/>
              <a:rect l="0" t="0" r="0" b="0"/>
              <a:pathLst>
                <a:path w="94757" h="431670">
                  <a:moveTo>
                    <a:pt x="0" y="0"/>
                  </a:moveTo>
                  <a:lnTo>
                    <a:pt x="9065" y="58617"/>
                  </a:lnTo>
                  <a:lnTo>
                    <a:pt x="18644" y="109065"/>
                  </a:lnTo>
                  <a:lnTo>
                    <a:pt x="28401" y="165547"/>
                  </a:lnTo>
                  <a:lnTo>
                    <a:pt x="39059" y="221564"/>
                  </a:lnTo>
                  <a:lnTo>
                    <a:pt x="47100" y="277343"/>
                  </a:lnTo>
                  <a:lnTo>
                    <a:pt x="63365" y="336000"/>
                  </a:lnTo>
                  <a:lnTo>
                    <a:pt x="80744" y="389435"/>
                  </a:lnTo>
                  <a:lnTo>
                    <a:pt x="94756" y="43166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327419" y="2905865"/>
              <a:ext cx="326385" cy="105286"/>
            </a:xfrm>
            <a:custGeom>
              <a:avLst/>
              <a:gdLst/>
              <a:ahLst/>
              <a:cxnLst/>
              <a:rect l="0" t="0" r="0" b="0"/>
              <a:pathLst>
                <a:path w="326385" h="105286">
                  <a:moveTo>
                    <a:pt x="326384" y="0"/>
                  </a:moveTo>
                  <a:lnTo>
                    <a:pt x="299997" y="15641"/>
                  </a:lnTo>
                  <a:lnTo>
                    <a:pt x="247819" y="34328"/>
                  </a:lnTo>
                  <a:lnTo>
                    <a:pt x="198600" y="50336"/>
                  </a:lnTo>
                  <a:lnTo>
                    <a:pt x="146972" y="62487"/>
                  </a:lnTo>
                  <a:lnTo>
                    <a:pt x="97750" y="76616"/>
                  </a:lnTo>
                  <a:lnTo>
                    <a:pt x="39196" y="96762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653803" y="2990093"/>
              <a:ext cx="306894" cy="305327"/>
            </a:xfrm>
            <a:custGeom>
              <a:avLst/>
              <a:gdLst/>
              <a:ahLst/>
              <a:cxnLst/>
              <a:rect l="0" t="0" r="0" b="0"/>
              <a:pathLst>
                <a:path w="306894" h="305327">
                  <a:moveTo>
                    <a:pt x="242155" y="0"/>
                  </a:moveTo>
                  <a:lnTo>
                    <a:pt x="214599" y="7236"/>
                  </a:lnTo>
                  <a:lnTo>
                    <a:pt x="158377" y="16117"/>
                  </a:lnTo>
                  <a:lnTo>
                    <a:pt x="96202" y="39124"/>
                  </a:lnTo>
                  <a:lnTo>
                    <a:pt x="64769" y="58515"/>
                  </a:lnTo>
                  <a:lnTo>
                    <a:pt x="47893" y="76310"/>
                  </a:lnTo>
                  <a:lnTo>
                    <a:pt x="38834" y="99036"/>
                  </a:lnTo>
                  <a:lnTo>
                    <a:pt x="36418" y="111647"/>
                  </a:lnTo>
                  <a:lnTo>
                    <a:pt x="39486" y="122395"/>
                  </a:lnTo>
                  <a:lnTo>
                    <a:pt x="55374" y="140575"/>
                  </a:lnTo>
                  <a:lnTo>
                    <a:pt x="78033" y="150215"/>
                  </a:lnTo>
                  <a:lnTo>
                    <a:pt x="130707" y="161993"/>
                  </a:lnTo>
                  <a:lnTo>
                    <a:pt x="193408" y="168349"/>
                  </a:lnTo>
                  <a:lnTo>
                    <a:pt x="248947" y="179656"/>
                  </a:lnTo>
                  <a:lnTo>
                    <a:pt x="270910" y="187472"/>
                  </a:lnTo>
                  <a:lnTo>
                    <a:pt x="288471" y="198744"/>
                  </a:lnTo>
                  <a:lnTo>
                    <a:pt x="300954" y="214673"/>
                  </a:lnTo>
                  <a:lnTo>
                    <a:pt x="305921" y="223834"/>
                  </a:lnTo>
                  <a:lnTo>
                    <a:pt x="306893" y="232281"/>
                  </a:lnTo>
                  <a:lnTo>
                    <a:pt x="301733" y="247905"/>
                  </a:lnTo>
                  <a:lnTo>
                    <a:pt x="285402" y="262648"/>
                  </a:lnTo>
                  <a:lnTo>
                    <a:pt x="274496" y="269855"/>
                  </a:lnTo>
                  <a:lnTo>
                    <a:pt x="217305" y="282592"/>
                  </a:lnTo>
                  <a:lnTo>
                    <a:pt x="157308" y="295159"/>
                  </a:lnTo>
                  <a:lnTo>
                    <a:pt x="100812" y="302314"/>
                  </a:lnTo>
                  <a:lnTo>
                    <a:pt x="51317" y="304434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2648345" y="305326"/>
            <a:ext cx="2858060" cy="694027"/>
            <a:chOff x="2648345" y="305326"/>
            <a:chExt cx="2858060" cy="694027"/>
          </a:xfrm>
        </p:grpSpPr>
        <p:sp>
          <p:nvSpPr>
            <p:cNvPr id="2" name="Freeform 1"/>
            <p:cNvSpPr/>
            <p:nvPr/>
          </p:nvSpPr>
          <p:spPr>
            <a:xfrm>
              <a:off x="2648345" y="357968"/>
              <a:ext cx="373334" cy="609541"/>
            </a:xfrm>
            <a:custGeom>
              <a:avLst/>
              <a:gdLst/>
              <a:ahLst/>
              <a:cxnLst/>
              <a:rect l="0" t="0" r="0" b="0"/>
              <a:pathLst>
                <a:path w="373334" h="609541">
                  <a:moveTo>
                    <a:pt x="25893" y="0"/>
                  </a:moveTo>
                  <a:lnTo>
                    <a:pt x="14440" y="48931"/>
                  </a:lnTo>
                  <a:lnTo>
                    <a:pt x="6733" y="108062"/>
                  </a:lnTo>
                  <a:lnTo>
                    <a:pt x="5211" y="165972"/>
                  </a:lnTo>
                  <a:lnTo>
                    <a:pt x="4910" y="229404"/>
                  </a:lnTo>
                  <a:lnTo>
                    <a:pt x="4850" y="287340"/>
                  </a:lnTo>
                  <a:lnTo>
                    <a:pt x="10429" y="346531"/>
                  </a:lnTo>
                  <a:lnTo>
                    <a:pt x="10052" y="389150"/>
                  </a:lnTo>
                  <a:lnTo>
                    <a:pt x="6381" y="446367"/>
                  </a:lnTo>
                  <a:lnTo>
                    <a:pt x="5294" y="499195"/>
                  </a:lnTo>
                  <a:lnTo>
                    <a:pt x="1852" y="553062"/>
                  </a:lnTo>
                  <a:lnTo>
                    <a:pt x="0" y="581548"/>
                  </a:lnTo>
                  <a:lnTo>
                    <a:pt x="6976" y="602007"/>
                  </a:lnTo>
                  <a:lnTo>
                    <a:pt x="13282" y="607229"/>
                  </a:lnTo>
                  <a:lnTo>
                    <a:pt x="20995" y="609540"/>
                  </a:lnTo>
                  <a:lnTo>
                    <a:pt x="69769" y="604844"/>
                  </a:lnTo>
                  <a:lnTo>
                    <a:pt x="133143" y="592413"/>
                  </a:lnTo>
                  <a:lnTo>
                    <a:pt x="182129" y="584564"/>
                  </a:lnTo>
                  <a:lnTo>
                    <a:pt x="231672" y="575107"/>
                  </a:lnTo>
                  <a:lnTo>
                    <a:pt x="294485" y="568667"/>
                  </a:lnTo>
                  <a:lnTo>
                    <a:pt x="345714" y="560462"/>
                  </a:lnTo>
                  <a:lnTo>
                    <a:pt x="373333" y="55801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674238" y="589595"/>
              <a:ext cx="242156" cy="20809"/>
            </a:xfrm>
            <a:custGeom>
              <a:avLst/>
              <a:gdLst/>
              <a:ahLst/>
              <a:cxnLst/>
              <a:rect l="0" t="0" r="0" b="0"/>
              <a:pathLst>
                <a:path w="242156" h="20809">
                  <a:moveTo>
                    <a:pt x="242155" y="0"/>
                  </a:moveTo>
                  <a:lnTo>
                    <a:pt x="185941" y="16789"/>
                  </a:lnTo>
                  <a:lnTo>
                    <a:pt x="124250" y="20214"/>
                  </a:lnTo>
                  <a:lnTo>
                    <a:pt x="73080" y="20808"/>
                  </a:lnTo>
                  <a:lnTo>
                    <a:pt x="30232" y="1786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716352" y="315854"/>
              <a:ext cx="273742" cy="52644"/>
            </a:xfrm>
            <a:custGeom>
              <a:avLst/>
              <a:gdLst/>
              <a:ahLst/>
              <a:cxnLst/>
              <a:rect l="0" t="0" r="0" b="0"/>
              <a:pathLst>
                <a:path w="273742" h="52644">
                  <a:moveTo>
                    <a:pt x="273741" y="0"/>
                  </a:moveTo>
                  <a:lnTo>
                    <a:pt x="216477" y="3120"/>
                  </a:lnTo>
                  <a:lnTo>
                    <a:pt x="167086" y="11453"/>
                  </a:lnTo>
                  <a:lnTo>
                    <a:pt x="115408" y="24451"/>
                  </a:lnTo>
                  <a:lnTo>
                    <a:pt x="59931" y="40000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119449" y="637675"/>
              <a:ext cx="355725" cy="309167"/>
            </a:xfrm>
            <a:custGeom>
              <a:avLst/>
              <a:gdLst/>
              <a:ahLst/>
              <a:cxnLst/>
              <a:rect l="0" t="0" r="0" b="0"/>
              <a:pathLst>
                <a:path w="355725" h="309167">
                  <a:moveTo>
                    <a:pt x="228613" y="15091"/>
                  </a:moveTo>
                  <a:lnTo>
                    <a:pt x="184650" y="437"/>
                  </a:lnTo>
                  <a:lnTo>
                    <a:pt x="164620" y="0"/>
                  </a:lnTo>
                  <a:lnTo>
                    <a:pt x="111987" y="9251"/>
                  </a:lnTo>
                  <a:lnTo>
                    <a:pt x="54840" y="23513"/>
                  </a:lnTo>
                  <a:lnTo>
                    <a:pt x="11663" y="47647"/>
                  </a:lnTo>
                  <a:lnTo>
                    <a:pt x="3261" y="54343"/>
                  </a:lnTo>
                  <a:lnTo>
                    <a:pt x="0" y="61146"/>
                  </a:lnTo>
                  <a:lnTo>
                    <a:pt x="165" y="68021"/>
                  </a:lnTo>
                  <a:lnTo>
                    <a:pt x="2615" y="74945"/>
                  </a:lnTo>
                  <a:lnTo>
                    <a:pt x="14695" y="85757"/>
                  </a:lnTo>
                  <a:lnTo>
                    <a:pt x="68338" y="105939"/>
                  </a:lnTo>
                  <a:lnTo>
                    <a:pt x="118575" y="120297"/>
                  </a:lnTo>
                  <a:lnTo>
                    <a:pt x="170273" y="130881"/>
                  </a:lnTo>
                  <a:lnTo>
                    <a:pt x="223805" y="141426"/>
                  </a:lnTo>
                  <a:lnTo>
                    <a:pt x="252213" y="149619"/>
                  </a:lnTo>
                  <a:lnTo>
                    <a:pt x="313218" y="188637"/>
                  </a:lnTo>
                  <a:lnTo>
                    <a:pt x="342199" y="216641"/>
                  </a:lnTo>
                  <a:lnTo>
                    <a:pt x="354354" y="236860"/>
                  </a:lnTo>
                  <a:lnTo>
                    <a:pt x="355724" y="247165"/>
                  </a:lnTo>
                  <a:lnTo>
                    <a:pt x="351007" y="267974"/>
                  </a:lnTo>
                  <a:lnTo>
                    <a:pt x="345304" y="276097"/>
                  </a:lnTo>
                  <a:lnTo>
                    <a:pt x="329609" y="288241"/>
                  </a:lnTo>
                  <a:lnTo>
                    <a:pt x="289863" y="301655"/>
                  </a:lnTo>
                  <a:lnTo>
                    <a:pt x="241042" y="307450"/>
                  </a:lnTo>
                  <a:lnTo>
                    <a:pt x="183943" y="309166"/>
                  </a:lnTo>
                  <a:lnTo>
                    <a:pt x="133749" y="304086"/>
                  </a:lnTo>
                  <a:lnTo>
                    <a:pt x="70685" y="28883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642860" y="305326"/>
              <a:ext cx="21058" cy="631711"/>
            </a:xfrm>
            <a:custGeom>
              <a:avLst/>
              <a:gdLst/>
              <a:ahLst/>
              <a:cxnLst/>
              <a:rect l="0" t="0" r="0" b="0"/>
              <a:pathLst>
                <a:path w="21058" h="631711">
                  <a:moveTo>
                    <a:pt x="0" y="0"/>
                  </a:moveTo>
                  <a:lnTo>
                    <a:pt x="0" y="50433"/>
                  </a:lnTo>
                  <a:lnTo>
                    <a:pt x="0" y="105410"/>
                  </a:lnTo>
                  <a:lnTo>
                    <a:pt x="0" y="153545"/>
                  </a:lnTo>
                  <a:lnTo>
                    <a:pt x="1169" y="204332"/>
                  </a:lnTo>
                  <a:lnTo>
                    <a:pt x="7235" y="256425"/>
                  </a:lnTo>
                  <a:lnTo>
                    <a:pt x="10722" y="310074"/>
                  </a:lnTo>
                  <a:lnTo>
                    <a:pt x="17475" y="369904"/>
                  </a:lnTo>
                  <a:lnTo>
                    <a:pt x="19995" y="430915"/>
                  </a:lnTo>
                  <a:lnTo>
                    <a:pt x="20742" y="485388"/>
                  </a:lnTo>
                  <a:lnTo>
                    <a:pt x="20995" y="546308"/>
                  </a:lnTo>
                  <a:lnTo>
                    <a:pt x="21044" y="603402"/>
                  </a:lnTo>
                  <a:lnTo>
                    <a:pt x="21057" y="63171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432290" y="536953"/>
              <a:ext cx="421141" cy="73700"/>
            </a:xfrm>
            <a:custGeom>
              <a:avLst/>
              <a:gdLst/>
              <a:ahLst/>
              <a:cxnLst/>
              <a:rect l="0" t="0" r="0" b="0"/>
              <a:pathLst>
                <a:path w="421141" h="73700">
                  <a:moveTo>
                    <a:pt x="421140" y="0"/>
                  </a:moveTo>
                  <a:lnTo>
                    <a:pt x="409961" y="11178"/>
                  </a:lnTo>
                  <a:lnTo>
                    <a:pt x="350358" y="39542"/>
                  </a:lnTo>
                  <a:lnTo>
                    <a:pt x="294012" y="58153"/>
                  </a:lnTo>
                  <a:lnTo>
                    <a:pt x="241307" y="62180"/>
                  </a:lnTo>
                  <a:lnTo>
                    <a:pt x="185836" y="68564"/>
                  </a:lnTo>
                  <a:lnTo>
                    <a:pt x="127072" y="72178"/>
                  </a:lnTo>
                  <a:lnTo>
                    <a:pt x="74566" y="73249"/>
                  </a:lnTo>
                  <a:lnTo>
                    <a:pt x="13054" y="73640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927129" y="747523"/>
              <a:ext cx="21058" cy="200042"/>
            </a:xfrm>
            <a:custGeom>
              <a:avLst/>
              <a:gdLst/>
              <a:ahLst/>
              <a:cxnLst/>
              <a:rect l="0" t="0" r="0" b="0"/>
              <a:pathLst>
                <a:path w="21058" h="200042">
                  <a:moveTo>
                    <a:pt x="21057" y="0"/>
                  </a:moveTo>
                  <a:lnTo>
                    <a:pt x="12724" y="48931"/>
                  </a:lnTo>
                  <a:lnTo>
                    <a:pt x="11179" y="96776"/>
                  </a:lnTo>
                  <a:lnTo>
                    <a:pt x="5068" y="154167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906072" y="568538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074528" y="701525"/>
              <a:ext cx="344518" cy="256569"/>
            </a:xfrm>
            <a:custGeom>
              <a:avLst/>
              <a:gdLst/>
              <a:ahLst/>
              <a:cxnLst/>
              <a:rect l="0" t="0" r="0" b="0"/>
              <a:pathLst>
                <a:path w="344518" h="256569">
                  <a:moveTo>
                    <a:pt x="0" y="109169"/>
                  </a:moveTo>
                  <a:lnTo>
                    <a:pt x="8334" y="171647"/>
                  </a:lnTo>
                  <a:lnTo>
                    <a:pt x="15684" y="222766"/>
                  </a:lnTo>
                  <a:lnTo>
                    <a:pt x="17475" y="223505"/>
                  </a:lnTo>
                  <a:lnTo>
                    <a:pt x="20585" y="161660"/>
                  </a:lnTo>
                  <a:lnTo>
                    <a:pt x="20917" y="111594"/>
                  </a:lnTo>
                  <a:lnTo>
                    <a:pt x="26605" y="65304"/>
                  </a:lnTo>
                  <a:lnTo>
                    <a:pt x="38731" y="42490"/>
                  </a:lnTo>
                  <a:lnTo>
                    <a:pt x="46878" y="33131"/>
                  </a:lnTo>
                  <a:lnTo>
                    <a:pt x="56988" y="28061"/>
                  </a:lnTo>
                  <a:lnTo>
                    <a:pt x="80700" y="25548"/>
                  </a:lnTo>
                  <a:lnTo>
                    <a:pt x="91235" y="30025"/>
                  </a:lnTo>
                  <a:lnTo>
                    <a:pt x="117240" y="57513"/>
                  </a:lnTo>
                  <a:lnTo>
                    <a:pt x="154144" y="103710"/>
                  </a:lnTo>
                  <a:lnTo>
                    <a:pt x="158915" y="103190"/>
                  </a:lnTo>
                  <a:lnTo>
                    <a:pt x="162095" y="96994"/>
                  </a:lnTo>
                  <a:lnTo>
                    <a:pt x="171128" y="38545"/>
                  </a:lnTo>
                  <a:lnTo>
                    <a:pt x="184851" y="15779"/>
                  </a:lnTo>
                  <a:lnTo>
                    <a:pt x="194594" y="8305"/>
                  </a:lnTo>
                  <a:lnTo>
                    <a:pt x="217898" y="0"/>
                  </a:lnTo>
                  <a:lnTo>
                    <a:pt x="243852" y="2547"/>
                  </a:lnTo>
                  <a:lnTo>
                    <a:pt x="257325" y="6502"/>
                  </a:lnTo>
                  <a:lnTo>
                    <a:pt x="281653" y="23375"/>
                  </a:lnTo>
                  <a:lnTo>
                    <a:pt x="302994" y="47642"/>
                  </a:lnTo>
                  <a:lnTo>
                    <a:pt x="332639" y="110880"/>
                  </a:lnTo>
                  <a:lnTo>
                    <a:pt x="344517" y="174108"/>
                  </a:lnTo>
                  <a:lnTo>
                    <a:pt x="338722" y="236451"/>
                  </a:lnTo>
                  <a:lnTo>
                    <a:pt x="336912" y="25656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544159" y="723739"/>
              <a:ext cx="267365" cy="244883"/>
            </a:xfrm>
            <a:custGeom>
              <a:avLst/>
              <a:gdLst/>
              <a:ahLst/>
              <a:cxnLst/>
              <a:rect l="0" t="0" r="0" b="0"/>
              <a:pathLst>
                <a:path w="267365" h="244883">
                  <a:moveTo>
                    <a:pt x="130494" y="139597"/>
                  </a:moveTo>
                  <a:lnTo>
                    <a:pt x="153348" y="83383"/>
                  </a:lnTo>
                  <a:lnTo>
                    <a:pt x="153129" y="54172"/>
                  </a:lnTo>
                  <a:lnTo>
                    <a:pt x="146013" y="31050"/>
                  </a:lnTo>
                  <a:lnTo>
                    <a:pt x="140840" y="21609"/>
                  </a:lnTo>
                  <a:lnTo>
                    <a:pt x="125733" y="7999"/>
                  </a:lnTo>
                  <a:lnTo>
                    <a:pt x="116792" y="2732"/>
                  </a:lnTo>
                  <a:lnTo>
                    <a:pt x="97497" y="0"/>
                  </a:lnTo>
                  <a:lnTo>
                    <a:pt x="77224" y="3854"/>
                  </a:lnTo>
                  <a:lnTo>
                    <a:pt x="56515" y="13367"/>
                  </a:lnTo>
                  <a:lnTo>
                    <a:pt x="30715" y="37465"/>
                  </a:lnTo>
                  <a:lnTo>
                    <a:pt x="5339" y="95703"/>
                  </a:lnTo>
                  <a:lnTo>
                    <a:pt x="0" y="118919"/>
                  </a:lnTo>
                  <a:lnTo>
                    <a:pt x="6104" y="168831"/>
                  </a:lnTo>
                  <a:lnTo>
                    <a:pt x="14378" y="191195"/>
                  </a:lnTo>
                  <a:lnTo>
                    <a:pt x="29754" y="212832"/>
                  </a:lnTo>
                  <a:lnTo>
                    <a:pt x="38767" y="218836"/>
                  </a:lnTo>
                  <a:lnTo>
                    <a:pt x="58141" y="222388"/>
                  </a:lnTo>
                  <a:lnTo>
                    <a:pt x="78449" y="216947"/>
                  </a:lnTo>
                  <a:lnTo>
                    <a:pt x="106495" y="200730"/>
                  </a:lnTo>
                  <a:lnTo>
                    <a:pt x="129622" y="177988"/>
                  </a:lnTo>
                  <a:lnTo>
                    <a:pt x="148173" y="149023"/>
                  </a:lnTo>
                  <a:lnTo>
                    <a:pt x="153559" y="135597"/>
                  </a:lnTo>
                  <a:lnTo>
                    <a:pt x="151720" y="136931"/>
                  </a:lnTo>
                  <a:lnTo>
                    <a:pt x="148154" y="141329"/>
                  </a:lnTo>
                  <a:lnTo>
                    <a:pt x="148116" y="147771"/>
                  </a:lnTo>
                  <a:lnTo>
                    <a:pt x="165367" y="193316"/>
                  </a:lnTo>
                  <a:lnTo>
                    <a:pt x="178748" y="210656"/>
                  </a:lnTo>
                  <a:lnTo>
                    <a:pt x="210345" y="240851"/>
                  </a:lnTo>
                  <a:lnTo>
                    <a:pt x="219993" y="244535"/>
                  </a:lnTo>
                  <a:lnTo>
                    <a:pt x="267364" y="24488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875256" y="431668"/>
              <a:ext cx="41553" cy="536954"/>
            </a:xfrm>
            <a:custGeom>
              <a:avLst/>
              <a:gdLst/>
              <a:ahLst/>
              <a:cxnLst/>
              <a:rect l="0" t="0" r="0" b="0"/>
              <a:pathLst>
                <a:path w="41553" h="536954">
                  <a:moveTo>
                    <a:pt x="20495" y="0"/>
                  </a:moveTo>
                  <a:lnTo>
                    <a:pt x="5841" y="53028"/>
                  </a:lnTo>
                  <a:lnTo>
                    <a:pt x="1335" y="106699"/>
                  </a:lnTo>
                  <a:lnTo>
                    <a:pt x="0" y="157696"/>
                  </a:lnTo>
                  <a:lnTo>
                    <a:pt x="719" y="216850"/>
                  </a:lnTo>
                  <a:lnTo>
                    <a:pt x="7793" y="276714"/>
                  </a:lnTo>
                  <a:lnTo>
                    <a:pt x="15126" y="338929"/>
                  </a:lnTo>
                  <a:lnTo>
                    <a:pt x="20604" y="395109"/>
                  </a:lnTo>
                  <a:lnTo>
                    <a:pt x="28619" y="450573"/>
                  </a:lnTo>
                  <a:lnTo>
                    <a:pt x="36138" y="511312"/>
                  </a:lnTo>
                  <a:lnTo>
                    <a:pt x="41552" y="53695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737823" y="663295"/>
              <a:ext cx="305328" cy="42115"/>
            </a:xfrm>
            <a:custGeom>
              <a:avLst/>
              <a:gdLst/>
              <a:ahLst/>
              <a:cxnLst/>
              <a:rect l="0" t="0" r="0" b="0"/>
              <a:pathLst>
                <a:path w="305328" h="42115">
                  <a:moveTo>
                    <a:pt x="305327" y="0"/>
                  </a:moveTo>
                  <a:lnTo>
                    <a:pt x="244943" y="3119"/>
                  </a:lnTo>
                  <a:lnTo>
                    <a:pt x="187220" y="11453"/>
                  </a:lnTo>
                  <a:lnTo>
                    <a:pt x="128782" y="18211"/>
                  </a:lnTo>
                  <a:lnTo>
                    <a:pt x="74423" y="26453"/>
                  </a:lnTo>
                  <a:lnTo>
                    <a:pt x="30630" y="3747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064207" y="685749"/>
              <a:ext cx="442198" cy="313604"/>
            </a:xfrm>
            <a:custGeom>
              <a:avLst/>
              <a:gdLst/>
              <a:ahLst/>
              <a:cxnLst/>
              <a:rect l="0" t="0" r="0" b="0"/>
              <a:pathLst>
                <a:path w="442198" h="313604">
                  <a:moveTo>
                    <a:pt x="0" y="146002"/>
                  </a:moveTo>
                  <a:lnTo>
                    <a:pt x="48930" y="137669"/>
                  </a:lnTo>
                  <a:lnTo>
                    <a:pt x="108061" y="141496"/>
                  </a:lnTo>
                  <a:lnTo>
                    <a:pt x="157566" y="136706"/>
                  </a:lnTo>
                  <a:lnTo>
                    <a:pt x="208072" y="121376"/>
                  </a:lnTo>
                  <a:lnTo>
                    <a:pt x="246601" y="96164"/>
                  </a:lnTo>
                  <a:lnTo>
                    <a:pt x="269469" y="70014"/>
                  </a:lnTo>
                  <a:lnTo>
                    <a:pt x="272063" y="60248"/>
                  </a:lnTo>
                  <a:lnTo>
                    <a:pt x="268706" y="40039"/>
                  </a:lnTo>
                  <a:lnTo>
                    <a:pt x="253176" y="22478"/>
                  </a:lnTo>
                  <a:lnTo>
                    <a:pt x="230676" y="9214"/>
                  </a:lnTo>
                  <a:lnTo>
                    <a:pt x="178104" y="699"/>
                  </a:lnTo>
                  <a:lnTo>
                    <a:pt x="164359" y="0"/>
                  </a:lnTo>
                  <a:lnTo>
                    <a:pt x="136609" y="8583"/>
                  </a:lnTo>
                  <a:lnTo>
                    <a:pt x="111018" y="24095"/>
                  </a:lnTo>
                  <a:lnTo>
                    <a:pt x="83457" y="53729"/>
                  </a:lnTo>
                  <a:lnTo>
                    <a:pt x="56303" y="105072"/>
                  </a:lnTo>
                  <a:lnTo>
                    <a:pt x="39327" y="160274"/>
                  </a:lnTo>
                  <a:lnTo>
                    <a:pt x="39469" y="196634"/>
                  </a:lnTo>
                  <a:lnTo>
                    <a:pt x="52508" y="229634"/>
                  </a:lnTo>
                  <a:lnTo>
                    <a:pt x="100608" y="287759"/>
                  </a:lnTo>
                  <a:lnTo>
                    <a:pt x="139254" y="304727"/>
                  </a:lnTo>
                  <a:lnTo>
                    <a:pt x="193339" y="311575"/>
                  </a:lnTo>
                  <a:lnTo>
                    <a:pt x="253818" y="313603"/>
                  </a:lnTo>
                  <a:lnTo>
                    <a:pt x="313089" y="305884"/>
                  </a:lnTo>
                  <a:lnTo>
                    <a:pt x="365525" y="293094"/>
                  </a:lnTo>
                  <a:lnTo>
                    <a:pt x="425168" y="275436"/>
                  </a:lnTo>
                  <a:lnTo>
                    <a:pt x="442197" y="27234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836599" y="1789844"/>
            <a:ext cx="2879961" cy="568540"/>
            <a:chOff x="836599" y="1789844"/>
            <a:chExt cx="2879961" cy="568540"/>
          </a:xfrm>
        </p:grpSpPr>
        <p:sp>
          <p:nvSpPr>
            <p:cNvPr id="16" name="Freeform 15"/>
            <p:cNvSpPr/>
            <p:nvPr/>
          </p:nvSpPr>
          <p:spPr>
            <a:xfrm>
              <a:off x="1139272" y="1789844"/>
              <a:ext cx="39920" cy="568540"/>
            </a:xfrm>
            <a:custGeom>
              <a:avLst/>
              <a:gdLst/>
              <a:ahLst/>
              <a:cxnLst/>
              <a:rect l="0" t="0" r="0" b="0"/>
              <a:pathLst>
                <a:path w="39920" h="568540">
                  <a:moveTo>
                    <a:pt x="8334" y="0"/>
                  </a:moveTo>
                  <a:lnTo>
                    <a:pt x="0" y="48931"/>
                  </a:lnTo>
                  <a:lnTo>
                    <a:pt x="1575" y="90537"/>
                  </a:lnTo>
                  <a:lnTo>
                    <a:pt x="12588" y="152805"/>
                  </a:lnTo>
                  <a:lnTo>
                    <a:pt x="19193" y="195035"/>
                  </a:lnTo>
                  <a:lnTo>
                    <a:pt x="26369" y="255490"/>
                  </a:lnTo>
                  <a:lnTo>
                    <a:pt x="31615" y="312397"/>
                  </a:lnTo>
                  <a:lnTo>
                    <a:pt x="34339" y="371762"/>
                  </a:lnTo>
                  <a:lnTo>
                    <a:pt x="30368" y="433743"/>
                  </a:lnTo>
                  <a:lnTo>
                    <a:pt x="34733" y="496846"/>
                  </a:lnTo>
                  <a:lnTo>
                    <a:pt x="32935" y="522637"/>
                  </a:lnTo>
                  <a:lnTo>
                    <a:pt x="39919" y="5685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836599" y="1884601"/>
              <a:ext cx="321536" cy="283465"/>
            </a:xfrm>
            <a:custGeom>
              <a:avLst/>
              <a:gdLst/>
              <a:ahLst/>
              <a:cxnLst/>
              <a:rect l="0" t="0" r="0" b="0"/>
              <a:pathLst>
                <a:path w="321536" h="283465">
                  <a:moveTo>
                    <a:pt x="321535" y="178984"/>
                  </a:moveTo>
                  <a:lnTo>
                    <a:pt x="262918" y="193638"/>
                  </a:lnTo>
                  <a:lnTo>
                    <a:pt x="203202" y="230437"/>
                  </a:lnTo>
                  <a:lnTo>
                    <a:pt x="149072" y="259467"/>
                  </a:lnTo>
                  <a:lnTo>
                    <a:pt x="100555" y="278157"/>
                  </a:lnTo>
                  <a:lnTo>
                    <a:pt x="47124" y="283062"/>
                  </a:lnTo>
                  <a:lnTo>
                    <a:pt x="33310" y="283464"/>
                  </a:lnTo>
                  <a:lnTo>
                    <a:pt x="22930" y="280223"/>
                  </a:lnTo>
                  <a:lnTo>
                    <a:pt x="14840" y="274553"/>
                  </a:lnTo>
                  <a:lnTo>
                    <a:pt x="8278" y="267263"/>
                  </a:lnTo>
                  <a:lnTo>
                    <a:pt x="986" y="243565"/>
                  </a:lnTo>
                  <a:lnTo>
                    <a:pt x="0" y="200459"/>
                  </a:lnTo>
                  <a:lnTo>
                    <a:pt x="10147" y="143972"/>
                  </a:lnTo>
                  <a:lnTo>
                    <a:pt x="23417" y="87753"/>
                  </a:lnTo>
                  <a:lnTo>
                    <a:pt x="34982" y="47968"/>
                  </a:lnTo>
                  <a:lnTo>
                    <a:pt x="5832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326590" y="228468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537160" y="1849459"/>
              <a:ext cx="309559" cy="477340"/>
            </a:xfrm>
            <a:custGeom>
              <a:avLst/>
              <a:gdLst/>
              <a:ahLst/>
              <a:cxnLst/>
              <a:rect l="0" t="0" r="0" b="0"/>
              <a:pathLst>
                <a:path w="309559" h="477340">
                  <a:moveTo>
                    <a:pt x="0" y="24613"/>
                  </a:moveTo>
                  <a:lnTo>
                    <a:pt x="55141" y="39267"/>
                  </a:lnTo>
                  <a:lnTo>
                    <a:pt x="103556" y="38184"/>
                  </a:lnTo>
                  <a:lnTo>
                    <a:pt x="163912" y="34573"/>
                  </a:lnTo>
                  <a:lnTo>
                    <a:pt x="217775" y="23808"/>
                  </a:lnTo>
                  <a:lnTo>
                    <a:pt x="273303" y="6960"/>
                  </a:lnTo>
                  <a:lnTo>
                    <a:pt x="294603" y="0"/>
                  </a:lnTo>
                  <a:lnTo>
                    <a:pt x="301687" y="2355"/>
                  </a:lnTo>
                  <a:lnTo>
                    <a:pt x="306410" y="8605"/>
                  </a:lnTo>
                  <a:lnTo>
                    <a:pt x="309558" y="17450"/>
                  </a:lnTo>
                  <a:lnTo>
                    <a:pt x="309317" y="26857"/>
                  </a:lnTo>
                  <a:lnTo>
                    <a:pt x="287975" y="90321"/>
                  </a:lnTo>
                  <a:lnTo>
                    <a:pt x="273780" y="146604"/>
                  </a:lnTo>
                  <a:lnTo>
                    <a:pt x="256199" y="205364"/>
                  </a:lnTo>
                  <a:lnTo>
                    <a:pt x="242156" y="262265"/>
                  </a:lnTo>
                  <a:lnTo>
                    <a:pt x="222529" y="324761"/>
                  </a:lnTo>
                  <a:lnTo>
                    <a:pt x="208524" y="378578"/>
                  </a:lnTo>
                  <a:lnTo>
                    <a:pt x="187246" y="432354"/>
                  </a:lnTo>
                  <a:lnTo>
                    <a:pt x="178984" y="4773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958300" y="1888557"/>
              <a:ext cx="400084" cy="456407"/>
            </a:xfrm>
            <a:custGeom>
              <a:avLst/>
              <a:gdLst/>
              <a:ahLst/>
              <a:cxnLst/>
              <a:rect l="0" t="0" r="0" b="0"/>
              <a:pathLst>
                <a:path w="400084" h="456407">
                  <a:moveTo>
                    <a:pt x="0" y="69743"/>
                  </a:moveTo>
                  <a:lnTo>
                    <a:pt x="9575" y="45697"/>
                  </a:lnTo>
                  <a:lnTo>
                    <a:pt x="39404" y="10150"/>
                  </a:lnTo>
                  <a:lnTo>
                    <a:pt x="59237" y="2313"/>
                  </a:lnTo>
                  <a:lnTo>
                    <a:pt x="82480" y="0"/>
                  </a:lnTo>
                  <a:lnTo>
                    <a:pt x="136640" y="11065"/>
                  </a:lnTo>
                  <a:lnTo>
                    <a:pt x="162799" y="26491"/>
                  </a:lnTo>
                  <a:lnTo>
                    <a:pt x="174910" y="42331"/>
                  </a:lnTo>
                  <a:lnTo>
                    <a:pt x="202061" y="99755"/>
                  </a:lnTo>
                  <a:lnTo>
                    <a:pt x="212009" y="157473"/>
                  </a:lnTo>
                  <a:lnTo>
                    <a:pt x="224892" y="219264"/>
                  </a:lnTo>
                  <a:lnTo>
                    <a:pt x="224042" y="262354"/>
                  </a:lnTo>
                  <a:lnTo>
                    <a:pt x="210033" y="324568"/>
                  </a:lnTo>
                  <a:lnTo>
                    <a:pt x="196763" y="362056"/>
                  </a:lnTo>
                  <a:lnTo>
                    <a:pt x="165729" y="406164"/>
                  </a:lnTo>
                  <a:lnTo>
                    <a:pt x="133039" y="439097"/>
                  </a:lnTo>
                  <a:lnTo>
                    <a:pt x="114111" y="449540"/>
                  </a:lnTo>
                  <a:lnTo>
                    <a:pt x="78134" y="456406"/>
                  </a:lnTo>
                  <a:lnTo>
                    <a:pt x="43428" y="452852"/>
                  </a:lnTo>
                  <a:lnTo>
                    <a:pt x="34801" y="447981"/>
                  </a:lnTo>
                  <a:lnTo>
                    <a:pt x="22096" y="433211"/>
                  </a:lnTo>
                  <a:lnTo>
                    <a:pt x="15670" y="411829"/>
                  </a:lnTo>
                  <a:lnTo>
                    <a:pt x="13983" y="387897"/>
                  </a:lnTo>
                  <a:lnTo>
                    <a:pt x="17133" y="365563"/>
                  </a:lnTo>
                  <a:lnTo>
                    <a:pt x="25552" y="347058"/>
                  </a:lnTo>
                  <a:lnTo>
                    <a:pt x="38263" y="331034"/>
                  </a:lnTo>
                  <a:lnTo>
                    <a:pt x="55610" y="316114"/>
                  </a:lnTo>
                  <a:lnTo>
                    <a:pt x="81258" y="307923"/>
                  </a:lnTo>
                  <a:lnTo>
                    <a:pt x="139793" y="302665"/>
                  </a:lnTo>
                  <a:lnTo>
                    <a:pt x="196416" y="308861"/>
                  </a:lnTo>
                  <a:lnTo>
                    <a:pt x="252661" y="317538"/>
                  </a:lnTo>
                  <a:lnTo>
                    <a:pt x="308831" y="335499"/>
                  </a:lnTo>
                  <a:lnTo>
                    <a:pt x="367573" y="353885"/>
                  </a:lnTo>
                  <a:lnTo>
                    <a:pt x="400083" y="3645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642653" y="1989886"/>
              <a:ext cx="84228" cy="115814"/>
            </a:xfrm>
            <a:custGeom>
              <a:avLst/>
              <a:gdLst/>
              <a:ahLst/>
              <a:cxnLst/>
              <a:rect l="0" t="0" r="0" b="0"/>
              <a:pathLst>
                <a:path w="84228" h="115814">
                  <a:moveTo>
                    <a:pt x="84227" y="0"/>
                  </a:moveTo>
                  <a:lnTo>
                    <a:pt x="34729" y="55087"/>
                  </a:lnTo>
                  <a:lnTo>
                    <a:pt x="6190" y="99368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621595" y="1989886"/>
              <a:ext cx="126343" cy="126342"/>
            </a:xfrm>
            <a:custGeom>
              <a:avLst/>
              <a:gdLst/>
              <a:ahLst/>
              <a:cxnLst/>
              <a:rect l="0" t="0" r="0" b="0"/>
              <a:pathLst>
                <a:path w="126343" h="126342">
                  <a:moveTo>
                    <a:pt x="126342" y="126341"/>
                  </a:moveTo>
                  <a:lnTo>
                    <a:pt x="82380" y="91444"/>
                  </a:lnTo>
                  <a:lnTo>
                    <a:pt x="28379" y="2926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137926" y="1831958"/>
              <a:ext cx="10095" cy="473784"/>
            </a:xfrm>
            <a:custGeom>
              <a:avLst/>
              <a:gdLst/>
              <a:ahLst/>
              <a:cxnLst/>
              <a:rect l="0" t="0" r="0" b="0"/>
              <a:pathLst>
                <a:path w="10095" h="473784">
                  <a:moveTo>
                    <a:pt x="10094" y="0"/>
                  </a:moveTo>
                  <a:lnTo>
                    <a:pt x="1030" y="58617"/>
                  </a:lnTo>
                  <a:lnTo>
                    <a:pt x="0" y="110175"/>
                  </a:lnTo>
                  <a:lnTo>
                    <a:pt x="6887" y="169942"/>
                  </a:lnTo>
                  <a:lnTo>
                    <a:pt x="9144" y="232717"/>
                  </a:lnTo>
                  <a:lnTo>
                    <a:pt x="9672" y="279295"/>
                  </a:lnTo>
                  <a:lnTo>
                    <a:pt x="6787" y="324173"/>
                  </a:lnTo>
                  <a:lnTo>
                    <a:pt x="4825" y="385780"/>
                  </a:lnTo>
                  <a:lnTo>
                    <a:pt x="8533" y="434840"/>
                  </a:lnTo>
                  <a:lnTo>
                    <a:pt x="10094" y="4737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337533" y="226362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482794" y="1807805"/>
              <a:ext cx="233766" cy="518994"/>
            </a:xfrm>
            <a:custGeom>
              <a:avLst/>
              <a:gdLst/>
              <a:ahLst/>
              <a:cxnLst/>
              <a:rect l="0" t="0" r="0" b="0"/>
              <a:pathLst>
                <a:path w="233766" h="518994">
                  <a:moveTo>
                    <a:pt x="233765" y="129438"/>
                  </a:moveTo>
                  <a:lnTo>
                    <a:pt x="214637" y="66010"/>
                  </a:lnTo>
                  <a:lnTo>
                    <a:pt x="183962" y="19180"/>
                  </a:lnTo>
                  <a:lnTo>
                    <a:pt x="164057" y="7125"/>
                  </a:lnTo>
                  <a:lnTo>
                    <a:pt x="152198" y="2272"/>
                  </a:lnTo>
                  <a:lnTo>
                    <a:pt x="126543" y="0"/>
                  </a:lnTo>
                  <a:lnTo>
                    <a:pt x="99543" y="4060"/>
                  </a:lnTo>
                  <a:lnTo>
                    <a:pt x="71946" y="13663"/>
                  </a:lnTo>
                  <a:lnTo>
                    <a:pt x="50322" y="28849"/>
                  </a:lnTo>
                  <a:lnTo>
                    <a:pt x="17375" y="67195"/>
                  </a:lnTo>
                  <a:lnTo>
                    <a:pt x="1064" y="103717"/>
                  </a:lnTo>
                  <a:lnTo>
                    <a:pt x="0" y="149763"/>
                  </a:lnTo>
                  <a:lnTo>
                    <a:pt x="11291" y="208149"/>
                  </a:lnTo>
                  <a:lnTo>
                    <a:pt x="22194" y="232271"/>
                  </a:lnTo>
                  <a:lnTo>
                    <a:pt x="41078" y="248451"/>
                  </a:lnTo>
                  <a:lnTo>
                    <a:pt x="52665" y="254404"/>
                  </a:lnTo>
                  <a:lnTo>
                    <a:pt x="74897" y="257898"/>
                  </a:lnTo>
                  <a:lnTo>
                    <a:pt x="96477" y="254382"/>
                  </a:lnTo>
                  <a:lnTo>
                    <a:pt x="158859" y="227182"/>
                  </a:lnTo>
                  <a:lnTo>
                    <a:pt x="183235" y="207792"/>
                  </a:lnTo>
                  <a:lnTo>
                    <a:pt x="219543" y="160250"/>
                  </a:lnTo>
                  <a:lnTo>
                    <a:pt x="224284" y="158168"/>
                  </a:lnTo>
                  <a:lnTo>
                    <a:pt x="227444" y="161460"/>
                  </a:lnTo>
                  <a:lnTo>
                    <a:pt x="229551" y="168333"/>
                  </a:lnTo>
                  <a:lnTo>
                    <a:pt x="225697" y="215327"/>
                  </a:lnTo>
                  <a:lnTo>
                    <a:pt x="223966" y="269920"/>
                  </a:lnTo>
                  <a:lnTo>
                    <a:pt x="224623" y="327040"/>
                  </a:lnTo>
                  <a:lnTo>
                    <a:pt x="231613" y="385800"/>
                  </a:lnTo>
                  <a:lnTo>
                    <a:pt x="233128" y="435854"/>
                  </a:lnTo>
                  <a:lnTo>
                    <a:pt x="228050" y="493991"/>
                  </a:lnTo>
                  <a:lnTo>
                    <a:pt x="223237" y="51899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1574997" y="2768994"/>
            <a:ext cx="1288755" cy="1150631"/>
            <a:chOff x="1574997" y="2768994"/>
            <a:chExt cx="1288755" cy="1150631"/>
          </a:xfrm>
        </p:grpSpPr>
        <p:sp>
          <p:nvSpPr>
            <p:cNvPr id="27" name="Freeform 26"/>
            <p:cNvSpPr/>
            <p:nvPr/>
          </p:nvSpPr>
          <p:spPr>
            <a:xfrm>
              <a:off x="1574997" y="2768994"/>
              <a:ext cx="193791" cy="519710"/>
            </a:xfrm>
            <a:custGeom>
              <a:avLst/>
              <a:gdLst/>
              <a:ahLst/>
              <a:cxnLst/>
              <a:rect l="0" t="0" r="0" b="0"/>
              <a:pathLst>
                <a:path w="193791" h="519710">
                  <a:moveTo>
                    <a:pt x="56920" y="0"/>
                  </a:moveTo>
                  <a:lnTo>
                    <a:pt x="51331" y="16768"/>
                  </a:lnTo>
                  <a:lnTo>
                    <a:pt x="51706" y="34359"/>
                  </a:lnTo>
                  <a:lnTo>
                    <a:pt x="53433" y="55045"/>
                  </a:lnTo>
                  <a:lnTo>
                    <a:pt x="48129" y="109573"/>
                  </a:lnTo>
                  <a:lnTo>
                    <a:pt x="50026" y="159198"/>
                  </a:lnTo>
                  <a:lnTo>
                    <a:pt x="54877" y="214066"/>
                  </a:lnTo>
                  <a:lnTo>
                    <a:pt x="59434" y="265419"/>
                  </a:lnTo>
                  <a:lnTo>
                    <a:pt x="71454" y="325390"/>
                  </a:lnTo>
                  <a:lnTo>
                    <a:pt x="81633" y="376262"/>
                  </a:lnTo>
                  <a:lnTo>
                    <a:pt x="87148" y="438618"/>
                  </a:lnTo>
                  <a:lnTo>
                    <a:pt x="91357" y="499809"/>
                  </a:lnTo>
                  <a:lnTo>
                    <a:pt x="93916" y="512190"/>
                  </a:lnTo>
                  <a:lnTo>
                    <a:pt x="93282" y="518105"/>
                  </a:lnTo>
                  <a:lnTo>
                    <a:pt x="90520" y="519709"/>
                  </a:lnTo>
                  <a:lnTo>
                    <a:pt x="86339" y="518438"/>
                  </a:lnTo>
                  <a:lnTo>
                    <a:pt x="69276" y="499882"/>
                  </a:lnTo>
                  <a:lnTo>
                    <a:pt x="35641" y="443670"/>
                  </a:lnTo>
                  <a:lnTo>
                    <a:pt x="9144" y="389749"/>
                  </a:lnTo>
                  <a:lnTo>
                    <a:pt x="0" y="365046"/>
                  </a:lnTo>
                  <a:lnTo>
                    <a:pt x="1596" y="370473"/>
                  </a:lnTo>
                  <a:lnTo>
                    <a:pt x="21728" y="402553"/>
                  </a:lnTo>
                  <a:lnTo>
                    <a:pt x="52048" y="442685"/>
                  </a:lnTo>
                  <a:lnTo>
                    <a:pt x="64113" y="462301"/>
                  </a:lnTo>
                  <a:lnTo>
                    <a:pt x="81174" y="478818"/>
                  </a:lnTo>
                  <a:lnTo>
                    <a:pt x="89467" y="481819"/>
                  </a:lnTo>
                  <a:lnTo>
                    <a:pt x="97335" y="481480"/>
                  </a:lnTo>
                  <a:lnTo>
                    <a:pt x="104920" y="478914"/>
                  </a:lnTo>
                  <a:lnTo>
                    <a:pt x="119587" y="466705"/>
                  </a:lnTo>
                  <a:lnTo>
                    <a:pt x="162160" y="409991"/>
                  </a:lnTo>
                  <a:lnTo>
                    <a:pt x="193790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700411" y="3495461"/>
              <a:ext cx="290350" cy="424164"/>
            </a:xfrm>
            <a:custGeom>
              <a:avLst/>
              <a:gdLst/>
              <a:ahLst/>
              <a:cxnLst/>
              <a:rect l="0" t="0" r="0" b="0"/>
              <a:pathLst>
                <a:path w="290350" h="424164">
                  <a:moveTo>
                    <a:pt x="163133" y="0"/>
                  </a:moveTo>
                  <a:lnTo>
                    <a:pt x="119170" y="14654"/>
                  </a:lnTo>
                  <a:lnTo>
                    <a:pt x="83296" y="13570"/>
                  </a:lnTo>
                  <a:lnTo>
                    <a:pt x="31592" y="6233"/>
                  </a:lnTo>
                  <a:lnTo>
                    <a:pt x="12643" y="12909"/>
                  </a:lnTo>
                  <a:lnTo>
                    <a:pt x="6654" y="20304"/>
                  </a:lnTo>
                  <a:lnTo>
                    <a:pt x="0" y="40999"/>
                  </a:lnTo>
                  <a:lnTo>
                    <a:pt x="1843" y="73369"/>
                  </a:lnTo>
                  <a:lnTo>
                    <a:pt x="12947" y="124153"/>
                  </a:lnTo>
                  <a:lnTo>
                    <a:pt x="19564" y="151495"/>
                  </a:lnTo>
                  <a:lnTo>
                    <a:pt x="24137" y="158319"/>
                  </a:lnTo>
                  <a:lnTo>
                    <a:pt x="29524" y="160528"/>
                  </a:lnTo>
                  <a:lnTo>
                    <a:pt x="35456" y="159661"/>
                  </a:lnTo>
                  <a:lnTo>
                    <a:pt x="90240" y="134360"/>
                  </a:lnTo>
                  <a:lnTo>
                    <a:pt x="126847" y="128718"/>
                  </a:lnTo>
                  <a:lnTo>
                    <a:pt x="167329" y="132635"/>
                  </a:lnTo>
                  <a:lnTo>
                    <a:pt x="214524" y="152844"/>
                  </a:lnTo>
                  <a:lnTo>
                    <a:pt x="262664" y="186258"/>
                  </a:lnTo>
                  <a:lnTo>
                    <a:pt x="285300" y="218314"/>
                  </a:lnTo>
                  <a:lnTo>
                    <a:pt x="290349" y="247157"/>
                  </a:lnTo>
                  <a:lnTo>
                    <a:pt x="284058" y="302155"/>
                  </a:lnTo>
                  <a:lnTo>
                    <a:pt x="270381" y="354049"/>
                  </a:lnTo>
                  <a:lnTo>
                    <a:pt x="246362" y="396189"/>
                  </a:lnTo>
                  <a:lnTo>
                    <a:pt x="231709" y="411220"/>
                  </a:lnTo>
                  <a:lnTo>
                    <a:pt x="213498" y="421801"/>
                  </a:lnTo>
                  <a:lnTo>
                    <a:pt x="190587" y="424163"/>
                  </a:lnTo>
                  <a:lnTo>
                    <a:pt x="143339" y="416148"/>
                  </a:lnTo>
                  <a:lnTo>
                    <a:pt x="87505" y="391554"/>
                  </a:lnTo>
                  <a:lnTo>
                    <a:pt x="68376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663709" y="3537575"/>
              <a:ext cx="147400" cy="168457"/>
            </a:xfrm>
            <a:custGeom>
              <a:avLst/>
              <a:gdLst/>
              <a:ahLst/>
              <a:cxnLst/>
              <a:rect l="0" t="0" r="0" b="0"/>
              <a:pathLst>
                <a:path w="147400" h="168457">
                  <a:moveTo>
                    <a:pt x="147399" y="0"/>
                  </a:moveTo>
                  <a:lnTo>
                    <a:pt x="129419" y="24046"/>
                  </a:lnTo>
                  <a:lnTo>
                    <a:pt x="74216" y="75040"/>
                  </a:lnTo>
                  <a:lnTo>
                    <a:pt x="28430" y="129752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674238" y="3569160"/>
              <a:ext cx="189514" cy="157929"/>
            </a:xfrm>
            <a:custGeom>
              <a:avLst/>
              <a:gdLst/>
              <a:ahLst/>
              <a:cxnLst/>
              <a:rect l="0" t="0" r="0" b="0"/>
              <a:pathLst>
                <a:path w="189514" h="157929">
                  <a:moveTo>
                    <a:pt x="189513" y="157928"/>
                  </a:moveTo>
                  <a:lnTo>
                    <a:pt x="126085" y="120841"/>
                  </a:lnTo>
                  <a:lnTo>
                    <a:pt x="64080" y="60654"/>
                  </a:lnTo>
                  <a:lnTo>
                    <a:pt x="10709" y="913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3411233" y="3246959"/>
            <a:ext cx="1924204" cy="655469"/>
            <a:chOff x="3411233" y="3246959"/>
            <a:chExt cx="1924204" cy="655469"/>
          </a:xfrm>
        </p:grpSpPr>
        <p:sp>
          <p:nvSpPr>
            <p:cNvPr id="32" name="Freeform 31"/>
            <p:cNvSpPr/>
            <p:nvPr/>
          </p:nvSpPr>
          <p:spPr>
            <a:xfrm>
              <a:off x="3411233" y="3350235"/>
              <a:ext cx="389555" cy="552193"/>
            </a:xfrm>
            <a:custGeom>
              <a:avLst/>
              <a:gdLst/>
              <a:ahLst/>
              <a:cxnLst/>
              <a:rect l="0" t="0" r="0" b="0"/>
              <a:pathLst>
                <a:path w="389555" h="552193">
                  <a:moveTo>
                    <a:pt x="0" y="92583"/>
                  </a:moveTo>
                  <a:lnTo>
                    <a:pt x="37086" y="41048"/>
                  </a:lnTo>
                  <a:lnTo>
                    <a:pt x="74786" y="20489"/>
                  </a:lnTo>
                  <a:lnTo>
                    <a:pt x="128824" y="2718"/>
                  </a:lnTo>
                  <a:lnTo>
                    <a:pt x="158640" y="0"/>
                  </a:lnTo>
                  <a:lnTo>
                    <a:pt x="185150" y="5032"/>
                  </a:lnTo>
                  <a:lnTo>
                    <a:pt x="208631" y="16237"/>
                  </a:lnTo>
                  <a:lnTo>
                    <a:pt x="240411" y="43446"/>
                  </a:lnTo>
                  <a:lnTo>
                    <a:pt x="286147" y="105634"/>
                  </a:lnTo>
                  <a:lnTo>
                    <a:pt x="308158" y="156087"/>
                  </a:lnTo>
                  <a:lnTo>
                    <a:pt x="319164" y="204206"/>
                  </a:lnTo>
                  <a:lnTo>
                    <a:pt x="323787" y="265367"/>
                  </a:lnTo>
                  <a:lnTo>
                    <a:pt x="317768" y="315576"/>
                  </a:lnTo>
                  <a:lnTo>
                    <a:pt x="313302" y="362596"/>
                  </a:lnTo>
                  <a:lnTo>
                    <a:pt x="304570" y="414742"/>
                  </a:lnTo>
                  <a:lnTo>
                    <a:pt x="288334" y="462949"/>
                  </a:lnTo>
                  <a:lnTo>
                    <a:pt x="269698" y="494666"/>
                  </a:lnTo>
                  <a:lnTo>
                    <a:pt x="245818" y="520461"/>
                  </a:lnTo>
                  <a:lnTo>
                    <a:pt x="206065" y="543536"/>
                  </a:lnTo>
                  <a:lnTo>
                    <a:pt x="159063" y="552192"/>
                  </a:lnTo>
                  <a:lnTo>
                    <a:pt x="119269" y="549168"/>
                  </a:lnTo>
                  <a:lnTo>
                    <a:pt x="85252" y="535274"/>
                  </a:lnTo>
                  <a:lnTo>
                    <a:pt x="69865" y="519792"/>
                  </a:lnTo>
                  <a:lnTo>
                    <a:pt x="64124" y="510750"/>
                  </a:lnTo>
                  <a:lnTo>
                    <a:pt x="60865" y="491345"/>
                  </a:lnTo>
                  <a:lnTo>
                    <a:pt x="61634" y="481257"/>
                  </a:lnTo>
                  <a:lnTo>
                    <a:pt x="71846" y="460689"/>
                  </a:lnTo>
                  <a:lnTo>
                    <a:pt x="97327" y="432499"/>
                  </a:lnTo>
                  <a:lnTo>
                    <a:pt x="142967" y="402013"/>
                  </a:lnTo>
                  <a:lnTo>
                    <a:pt x="183260" y="386127"/>
                  </a:lnTo>
                  <a:lnTo>
                    <a:pt x="230424" y="379601"/>
                  </a:lnTo>
                  <a:lnTo>
                    <a:pt x="281443" y="377667"/>
                  </a:lnTo>
                  <a:lnTo>
                    <a:pt x="341510" y="377013"/>
                  </a:lnTo>
                  <a:lnTo>
                    <a:pt x="389554" y="3768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348269" y="3528505"/>
              <a:ext cx="189514" cy="9071"/>
            </a:xfrm>
            <a:custGeom>
              <a:avLst/>
              <a:gdLst/>
              <a:ahLst/>
              <a:cxnLst/>
              <a:rect l="0" t="0" r="0" b="0"/>
              <a:pathLst>
                <a:path w="189514" h="9071">
                  <a:moveTo>
                    <a:pt x="189513" y="9070"/>
                  </a:moveTo>
                  <a:lnTo>
                    <a:pt x="130896" y="5"/>
                  </a:lnTo>
                  <a:lnTo>
                    <a:pt x="70657" y="0"/>
                  </a:lnTo>
                  <a:lnTo>
                    <a:pt x="25655" y="6932"/>
                  </a:lnTo>
                  <a:lnTo>
                    <a:pt x="0" y="90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337741" y="3600746"/>
              <a:ext cx="242156" cy="42115"/>
            </a:xfrm>
            <a:custGeom>
              <a:avLst/>
              <a:gdLst/>
              <a:ahLst/>
              <a:cxnLst/>
              <a:rect l="0" t="0" r="0" b="0"/>
              <a:pathLst>
                <a:path w="242156" h="42115">
                  <a:moveTo>
                    <a:pt x="242155" y="42114"/>
                  </a:moveTo>
                  <a:lnTo>
                    <a:pt x="204677" y="33780"/>
                  </a:lnTo>
                  <a:lnTo>
                    <a:pt x="153253" y="26430"/>
                  </a:lnTo>
                  <a:lnTo>
                    <a:pt x="99206" y="20948"/>
                  </a:lnTo>
                  <a:lnTo>
                    <a:pt x="37110" y="12132"/>
                  </a:lnTo>
                  <a:lnTo>
                    <a:pt x="19223" y="812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843109" y="3274362"/>
              <a:ext cx="42115" cy="505369"/>
            </a:xfrm>
            <a:custGeom>
              <a:avLst/>
              <a:gdLst/>
              <a:ahLst/>
              <a:cxnLst/>
              <a:rect l="0" t="0" r="0" b="0"/>
              <a:pathLst>
                <a:path w="42115" h="505369">
                  <a:moveTo>
                    <a:pt x="42114" y="0"/>
                  </a:moveTo>
                  <a:lnTo>
                    <a:pt x="27459" y="49552"/>
                  </a:lnTo>
                  <a:lnTo>
                    <a:pt x="22954" y="105670"/>
                  </a:lnTo>
                  <a:lnTo>
                    <a:pt x="21618" y="157392"/>
                  </a:lnTo>
                  <a:lnTo>
                    <a:pt x="13932" y="210724"/>
                  </a:lnTo>
                  <a:lnTo>
                    <a:pt x="11537" y="261828"/>
                  </a:lnTo>
                  <a:lnTo>
                    <a:pt x="10976" y="309001"/>
                  </a:lnTo>
                  <a:lnTo>
                    <a:pt x="7608" y="358042"/>
                  </a:lnTo>
                  <a:lnTo>
                    <a:pt x="3381" y="404795"/>
                  </a:lnTo>
                  <a:lnTo>
                    <a:pt x="1001" y="460491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930757" y="3246959"/>
              <a:ext cx="404680" cy="567546"/>
            </a:xfrm>
            <a:custGeom>
              <a:avLst/>
              <a:gdLst/>
              <a:ahLst/>
              <a:cxnLst/>
              <a:rect l="0" t="0" r="0" b="0"/>
              <a:pathLst>
                <a:path w="404680" h="567546">
                  <a:moveTo>
                    <a:pt x="249264" y="37932"/>
                  </a:moveTo>
                  <a:lnTo>
                    <a:pt x="196236" y="52586"/>
                  </a:lnTo>
                  <a:lnTo>
                    <a:pt x="155601" y="81771"/>
                  </a:lnTo>
                  <a:lnTo>
                    <a:pt x="99741" y="124005"/>
                  </a:lnTo>
                  <a:lnTo>
                    <a:pt x="39800" y="186498"/>
                  </a:lnTo>
                  <a:lnTo>
                    <a:pt x="20468" y="215095"/>
                  </a:lnTo>
                  <a:lnTo>
                    <a:pt x="4177" y="265250"/>
                  </a:lnTo>
                  <a:lnTo>
                    <a:pt x="0" y="322874"/>
                  </a:lnTo>
                  <a:lnTo>
                    <a:pt x="5652" y="375173"/>
                  </a:lnTo>
                  <a:lnTo>
                    <a:pt x="18042" y="431711"/>
                  </a:lnTo>
                  <a:lnTo>
                    <a:pt x="37344" y="492922"/>
                  </a:lnTo>
                  <a:lnTo>
                    <a:pt x="53301" y="515450"/>
                  </a:lnTo>
                  <a:lnTo>
                    <a:pt x="92142" y="548977"/>
                  </a:lnTo>
                  <a:lnTo>
                    <a:pt x="123160" y="565389"/>
                  </a:lnTo>
                  <a:lnTo>
                    <a:pt x="144085" y="567545"/>
                  </a:lnTo>
                  <a:lnTo>
                    <a:pt x="186114" y="559397"/>
                  </a:lnTo>
                  <a:lnTo>
                    <a:pt x="234276" y="538117"/>
                  </a:lnTo>
                  <a:lnTo>
                    <a:pt x="262110" y="515898"/>
                  </a:lnTo>
                  <a:lnTo>
                    <a:pt x="315931" y="453960"/>
                  </a:lnTo>
                  <a:lnTo>
                    <a:pt x="352119" y="393505"/>
                  </a:lnTo>
                  <a:lnTo>
                    <a:pt x="376555" y="336416"/>
                  </a:lnTo>
                  <a:lnTo>
                    <a:pt x="398713" y="274533"/>
                  </a:lnTo>
                  <a:lnTo>
                    <a:pt x="404679" y="223329"/>
                  </a:lnTo>
                  <a:lnTo>
                    <a:pt x="403575" y="159865"/>
                  </a:lnTo>
                  <a:lnTo>
                    <a:pt x="386849" y="107251"/>
                  </a:lnTo>
                  <a:lnTo>
                    <a:pt x="352610" y="54137"/>
                  </a:lnTo>
                  <a:lnTo>
                    <a:pt x="301651" y="11066"/>
                  </a:lnTo>
                  <a:lnTo>
                    <a:pt x="277616" y="2595"/>
                  </a:lnTo>
                  <a:lnTo>
                    <a:pt x="252506" y="0"/>
                  </a:lnTo>
                  <a:lnTo>
                    <a:pt x="220978" y="5116"/>
                  </a:lnTo>
                  <a:lnTo>
                    <a:pt x="196621" y="1687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3958715" y="1902352"/>
            <a:ext cx="1092199" cy="403390"/>
            <a:chOff x="3958715" y="1902352"/>
            <a:chExt cx="1092199" cy="403390"/>
          </a:xfrm>
        </p:grpSpPr>
        <p:sp>
          <p:nvSpPr>
            <p:cNvPr id="38" name="Freeform 37"/>
            <p:cNvSpPr/>
            <p:nvPr/>
          </p:nvSpPr>
          <p:spPr>
            <a:xfrm>
              <a:off x="3990300" y="1902352"/>
              <a:ext cx="348345" cy="136907"/>
            </a:xfrm>
            <a:custGeom>
              <a:avLst/>
              <a:gdLst/>
              <a:ahLst/>
              <a:cxnLst/>
              <a:rect l="0" t="0" r="0" b="0"/>
              <a:pathLst>
                <a:path w="348345" h="136907">
                  <a:moveTo>
                    <a:pt x="0" y="66477"/>
                  </a:moveTo>
                  <a:lnTo>
                    <a:pt x="20243" y="110439"/>
                  </a:lnTo>
                  <a:lnTo>
                    <a:pt x="35903" y="124230"/>
                  </a:lnTo>
                  <a:lnTo>
                    <a:pt x="55731" y="133089"/>
                  </a:lnTo>
                  <a:lnTo>
                    <a:pt x="92032" y="136906"/>
                  </a:lnTo>
                  <a:lnTo>
                    <a:pt x="114603" y="133654"/>
                  </a:lnTo>
                  <a:lnTo>
                    <a:pt x="123195" y="128809"/>
                  </a:lnTo>
                  <a:lnTo>
                    <a:pt x="160761" y="83243"/>
                  </a:lnTo>
                  <a:lnTo>
                    <a:pt x="194042" y="32391"/>
                  </a:lnTo>
                  <a:lnTo>
                    <a:pt x="215551" y="11794"/>
                  </a:lnTo>
                  <a:lnTo>
                    <a:pt x="233841" y="2009"/>
                  </a:lnTo>
                  <a:lnTo>
                    <a:pt x="253668" y="0"/>
                  </a:lnTo>
                  <a:lnTo>
                    <a:pt x="274178" y="4176"/>
                  </a:lnTo>
                  <a:lnTo>
                    <a:pt x="304287" y="19681"/>
                  </a:lnTo>
                  <a:lnTo>
                    <a:pt x="343332" y="52746"/>
                  </a:lnTo>
                  <a:lnTo>
                    <a:pt x="347041" y="57323"/>
                  </a:lnTo>
                  <a:lnTo>
                    <a:pt x="348344" y="60374"/>
                  </a:lnTo>
                  <a:lnTo>
                    <a:pt x="347441" y="6647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958715" y="2081267"/>
              <a:ext cx="326384" cy="95152"/>
            </a:xfrm>
            <a:custGeom>
              <a:avLst/>
              <a:gdLst/>
              <a:ahLst/>
              <a:cxnLst/>
              <a:rect l="0" t="0" r="0" b="0"/>
              <a:pathLst>
                <a:path w="326384" h="95152">
                  <a:moveTo>
                    <a:pt x="0" y="34960"/>
                  </a:moveTo>
                  <a:lnTo>
                    <a:pt x="5589" y="51728"/>
                  </a:lnTo>
                  <a:lnTo>
                    <a:pt x="17691" y="66199"/>
                  </a:lnTo>
                  <a:lnTo>
                    <a:pt x="44236" y="84381"/>
                  </a:lnTo>
                  <a:lnTo>
                    <a:pt x="65284" y="92020"/>
                  </a:lnTo>
                  <a:lnTo>
                    <a:pt x="102272" y="95151"/>
                  </a:lnTo>
                  <a:lnTo>
                    <a:pt x="125003" y="91737"/>
                  </a:lnTo>
                  <a:lnTo>
                    <a:pt x="143684" y="83201"/>
                  </a:lnTo>
                  <a:lnTo>
                    <a:pt x="203406" y="31279"/>
                  </a:lnTo>
                  <a:lnTo>
                    <a:pt x="225735" y="11513"/>
                  </a:lnTo>
                  <a:lnTo>
                    <a:pt x="244216" y="1923"/>
                  </a:lnTo>
                  <a:lnTo>
                    <a:pt x="264128" y="0"/>
                  </a:lnTo>
                  <a:lnTo>
                    <a:pt x="305507" y="8298"/>
                  </a:lnTo>
                  <a:lnTo>
                    <a:pt x="317105" y="14532"/>
                  </a:lnTo>
                  <a:lnTo>
                    <a:pt x="326383" y="2443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601387" y="1916186"/>
              <a:ext cx="10096" cy="389556"/>
            </a:xfrm>
            <a:custGeom>
              <a:avLst/>
              <a:gdLst/>
              <a:ahLst/>
              <a:cxnLst/>
              <a:rect l="0" t="0" r="0" b="0"/>
              <a:pathLst>
                <a:path w="10096" h="389556">
                  <a:moveTo>
                    <a:pt x="10095" y="0"/>
                  </a:moveTo>
                  <a:lnTo>
                    <a:pt x="1761" y="37478"/>
                  </a:lnTo>
                  <a:lnTo>
                    <a:pt x="0" y="94491"/>
                  </a:lnTo>
                  <a:lnTo>
                    <a:pt x="5284" y="144851"/>
                  </a:lnTo>
                  <a:lnTo>
                    <a:pt x="8669" y="202406"/>
                  </a:lnTo>
                  <a:lnTo>
                    <a:pt x="9672" y="263913"/>
                  </a:lnTo>
                  <a:lnTo>
                    <a:pt x="9969" y="315413"/>
                  </a:lnTo>
                  <a:lnTo>
                    <a:pt x="10078" y="376556"/>
                  </a:lnTo>
                  <a:lnTo>
                    <a:pt x="10095" y="389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749034" y="1916186"/>
              <a:ext cx="301880" cy="347613"/>
            </a:xfrm>
            <a:custGeom>
              <a:avLst/>
              <a:gdLst/>
              <a:ahLst/>
              <a:cxnLst/>
              <a:rect l="0" t="0" r="0" b="0"/>
              <a:pathLst>
                <a:path w="301880" h="347613">
                  <a:moveTo>
                    <a:pt x="125660" y="10529"/>
                  </a:moveTo>
                  <a:lnTo>
                    <a:pt x="108892" y="16118"/>
                  </a:lnTo>
                  <a:lnTo>
                    <a:pt x="94421" y="28220"/>
                  </a:lnTo>
                  <a:lnTo>
                    <a:pt x="43657" y="87976"/>
                  </a:lnTo>
                  <a:lnTo>
                    <a:pt x="15036" y="146506"/>
                  </a:lnTo>
                  <a:lnTo>
                    <a:pt x="2769" y="192456"/>
                  </a:lnTo>
                  <a:lnTo>
                    <a:pt x="0" y="246246"/>
                  </a:lnTo>
                  <a:lnTo>
                    <a:pt x="5860" y="270880"/>
                  </a:lnTo>
                  <a:lnTo>
                    <a:pt x="17433" y="293526"/>
                  </a:lnTo>
                  <a:lnTo>
                    <a:pt x="44850" y="324837"/>
                  </a:lnTo>
                  <a:lnTo>
                    <a:pt x="69077" y="341684"/>
                  </a:lnTo>
                  <a:lnTo>
                    <a:pt x="95443" y="347612"/>
                  </a:lnTo>
                  <a:lnTo>
                    <a:pt x="150497" y="341885"/>
                  </a:lnTo>
                  <a:lnTo>
                    <a:pt x="192420" y="327207"/>
                  </a:lnTo>
                  <a:lnTo>
                    <a:pt x="228889" y="302451"/>
                  </a:lnTo>
                  <a:lnTo>
                    <a:pt x="264247" y="261475"/>
                  </a:lnTo>
                  <a:lnTo>
                    <a:pt x="295310" y="201430"/>
                  </a:lnTo>
                  <a:lnTo>
                    <a:pt x="301879" y="157689"/>
                  </a:lnTo>
                  <a:lnTo>
                    <a:pt x="298236" y="118863"/>
                  </a:lnTo>
                  <a:lnTo>
                    <a:pt x="278119" y="67066"/>
                  </a:lnTo>
                  <a:lnTo>
                    <a:pt x="265170" y="43845"/>
                  </a:lnTo>
                  <a:lnTo>
                    <a:pt x="233547" y="16631"/>
                  </a:lnTo>
                  <a:lnTo>
                    <a:pt x="204805" y="7391"/>
                  </a:lnTo>
                  <a:lnTo>
                    <a:pt x="14671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4091362" y="1579274"/>
            <a:ext cx="5973882" cy="1548725"/>
            <a:chOff x="4091362" y="1579274"/>
            <a:chExt cx="5973882" cy="1548725"/>
          </a:xfrm>
        </p:grpSpPr>
        <p:sp>
          <p:nvSpPr>
            <p:cNvPr id="43" name="Freeform 42"/>
            <p:cNvSpPr/>
            <p:nvPr/>
          </p:nvSpPr>
          <p:spPr>
            <a:xfrm>
              <a:off x="4091362" y="2326024"/>
              <a:ext cx="172680" cy="119582"/>
            </a:xfrm>
            <a:custGeom>
              <a:avLst/>
              <a:gdLst/>
              <a:ahLst/>
              <a:cxnLst/>
              <a:rect l="0" t="0" r="0" b="0"/>
              <a:pathLst>
                <a:path w="172680" h="119582">
                  <a:moveTo>
                    <a:pt x="46337" y="53416"/>
                  </a:moveTo>
                  <a:lnTo>
                    <a:pt x="29570" y="64594"/>
                  </a:lnTo>
                  <a:lnTo>
                    <a:pt x="18218" y="79441"/>
                  </a:lnTo>
                  <a:lnTo>
                    <a:pt x="0" y="119581"/>
                  </a:lnTo>
                  <a:lnTo>
                    <a:pt x="9025" y="82854"/>
                  </a:lnTo>
                  <a:lnTo>
                    <a:pt x="37968" y="21642"/>
                  </a:lnTo>
                  <a:lnTo>
                    <a:pt x="51976" y="6929"/>
                  </a:lnTo>
                  <a:lnTo>
                    <a:pt x="60625" y="1368"/>
                  </a:lnTo>
                  <a:lnTo>
                    <a:pt x="68730" y="0"/>
                  </a:lnTo>
                  <a:lnTo>
                    <a:pt x="76474" y="1428"/>
                  </a:lnTo>
                  <a:lnTo>
                    <a:pt x="91317" y="9253"/>
                  </a:lnTo>
                  <a:lnTo>
                    <a:pt x="112827" y="27982"/>
                  </a:lnTo>
                  <a:lnTo>
                    <a:pt x="159020" y="84437"/>
                  </a:lnTo>
                  <a:lnTo>
                    <a:pt x="172679" y="1060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163695" y="2137285"/>
              <a:ext cx="2848285" cy="589464"/>
            </a:xfrm>
            <a:custGeom>
              <a:avLst/>
              <a:gdLst/>
              <a:ahLst/>
              <a:cxnLst/>
              <a:rect l="0" t="0" r="0" b="0"/>
              <a:pathLst>
                <a:path w="2848285" h="589464">
                  <a:moveTo>
                    <a:pt x="5590" y="263212"/>
                  </a:moveTo>
                  <a:lnTo>
                    <a:pt x="0" y="279980"/>
                  </a:lnTo>
                  <a:lnTo>
                    <a:pt x="2114" y="312764"/>
                  </a:lnTo>
                  <a:lnTo>
                    <a:pt x="12138" y="365763"/>
                  </a:lnTo>
                  <a:lnTo>
                    <a:pt x="17278" y="406162"/>
                  </a:lnTo>
                  <a:lnTo>
                    <a:pt x="32580" y="439708"/>
                  </a:lnTo>
                  <a:lnTo>
                    <a:pt x="79431" y="502821"/>
                  </a:lnTo>
                  <a:lnTo>
                    <a:pt x="95730" y="518274"/>
                  </a:lnTo>
                  <a:lnTo>
                    <a:pt x="152150" y="554352"/>
                  </a:lnTo>
                  <a:lnTo>
                    <a:pt x="205521" y="578123"/>
                  </a:lnTo>
                  <a:lnTo>
                    <a:pt x="240304" y="586196"/>
                  </a:lnTo>
                  <a:lnTo>
                    <a:pt x="299567" y="588924"/>
                  </a:lnTo>
                  <a:lnTo>
                    <a:pt x="359194" y="589463"/>
                  </a:lnTo>
                  <a:lnTo>
                    <a:pt x="419152" y="586450"/>
                  </a:lnTo>
                  <a:lnTo>
                    <a:pt x="469718" y="581254"/>
                  </a:lnTo>
                  <a:lnTo>
                    <a:pt x="521745" y="576596"/>
                  </a:lnTo>
                  <a:lnTo>
                    <a:pt x="580549" y="564541"/>
                  </a:lnTo>
                  <a:lnTo>
                    <a:pt x="643941" y="543659"/>
                  </a:lnTo>
                  <a:lnTo>
                    <a:pt x="698929" y="530881"/>
                  </a:lnTo>
                  <a:lnTo>
                    <a:pt x="762052" y="512511"/>
                  </a:lnTo>
                  <a:lnTo>
                    <a:pt x="824408" y="494855"/>
                  </a:lnTo>
                  <a:lnTo>
                    <a:pt x="880308" y="477294"/>
                  </a:lnTo>
                  <a:lnTo>
                    <a:pt x="941121" y="454155"/>
                  </a:lnTo>
                  <a:lnTo>
                    <a:pt x="992848" y="436153"/>
                  </a:lnTo>
                  <a:lnTo>
                    <a:pt x="1045006" y="418213"/>
                  </a:lnTo>
                  <a:lnTo>
                    <a:pt x="1095040" y="398075"/>
                  </a:lnTo>
                  <a:lnTo>
                    <a:pt x="1149984" y="374426"/>
                  </a:lnTo>
                  <a:lnTo>
                    <a:pt x="1205897" y="350344"/>
                  </a:lnTo>
                  <a:lnTo>
                    <a:pt x="1262002" y="328386"/>
                  </a:lnTo>
                  <a:lnTo>
                    <a:pt x="1318145" y="308755"/>
                  </a:lnTo>
                  <a:lnTo>
                    <a:pt x="1374295" y="283560"/>
                  </a:lnTo>
                  <a:lnTo>
                    <a:pt x="1430446" y="261642"/>
                  </a:lnTo>
                  <a:lnTo>
                    <a:pt x="1493834" y="237642"/>
                  </a:lnTo>
                  <a:lnTo>
                    <a:pt x="1555748" y="210371"/>
                  </a:lnTo>
                  <a:lnTo>
                    <a:pt x="1618367" y="188043"/>
                  </a:lnTo>
                  <a:lnTo>
                    <a:pt x="1667191" y="170490"/>
                  </a:lnTo>
                  <a:lnTo>
                    <a:pt x="1718702" y="156060"/>
                  </a:lnTo>
                  <a:lnTo>
                    <a:pt x="1781274" y="133468"/>
                  </a:lnTo>
                  <a:lnTo>
                    <a:pt x="1831533" y="119224"/>
                  </a:lnTo>
                  <a:lnTo>
                    <a:pt x="1883469" y="101876"/>
                  </a:lnTo>
                  <a:lnTo>
                    <a:pt x="1934733" y="88807"/>
                  </a:lnTo>
                  <a:lnTo>
                    <a:pt x="1997688" y="73910"/>
                  </a:lnTo>
                  <a:lnTo>
                    <a:pt x="2048773" y="60114"/>
                  </a:lnTo>
                  <a:lnTo>
                    <a:pt x="2100955" y="44327"/>
                  </a:lnTo>
                  <a:lnTo>
                    <a:pt x="2153461" y="32241"/>
                  </a:lnTo>
                  <a:lnTo>
                    <a:pt x="2206063" y="24371"/>
                  </a:lnTo>
                  <a:lnTo>
                    <a:pt x="2258693" y="18919"/>
                  </a:lnTo>
                  <a:lnTo>
                    <a:pt x="2311332" y="9895"/>
                  </a:lnTo>
                  <a:lnTo>
                    <a:pt x="2363974" y="2932"/>
                  </a:lnTo>
                  <a:lnTo>
                    <a:pt x="2413496" y="868"/>
                  </a:lnTo>
                  <a:lnTo>
                    <a:pt x="2460925" y="257"/>
                  </a:lnTo>
                  <a:lnTo>
                    <a:pt x="2523765" y="51"/>
                  </a:lnTo>
                  <a:lnTo>
                    <a:pt x="2581237" y="10"/>
                  </a:lnTo>
                  <a:lnTo>
                    <a:pt x="2640769" y="2"/>
                  </a:lnTo>
                  <a:lnTo>
                    <a:pt x="2697501" y="0"/>
                  </a:lnTo>
                  <a:lnTo>
                    <a:pt x="2756814" y="0"/>
                  </a:lnTo>
                  <a:lnTo>
                    <a:pt x="2818778" y="0"/>
                  </a:lnTo>
                  <a:lnTo>
                    <a:pt x="284828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096207" y="1800373"/>
              <a:ext cx="52643" cy="94757"/>
            </a:xfrm>
            <a:custGeom>
              <a:avLst/>
              <a:gdLst/>
              <a:ahLst/>
              <a:cxnLst/>
              <a:rect l="0" t="0" r="0" b="0"/>
              <a:pathLst>
                <a:path w="52643" h="94757">
                  <a:moveTo>
                    <a:pt x="52642" y="94756"/>
                  </a:moveTo>
                  <a:lnTo>
                    <a:pt x="43068" y="70710"/>
                  </a:lnTo>
                  <a:lnTo>
                    <a:pt x="11097" y="1587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201492" y="1747730"/>
              <a:ext cx="63172" cy="126343"/>
            </a:xfrm>
            <a:custGeom>
              <a:avLst/>
              <a:gdLst/>
              <a:ahLst/>
              <a:cxnLst/>
              <a:rect l="0" t="0" r="0" b="0"/>
              <a:pathLst>
                <a:path w="63172" h="126343">
                  <a:moveTo>
                    <a:pt x="63171" y="126342"/>
                  </a:moveTo>
                  <a:lnTo>
                    <a:pt x="34490" y="71297"/>
                  </a:lnTo>
                  <a:lnTo>
                    <a:pt x="12835" y="2612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414257" y="2010943"/>
              <a:ext cx="18863" cy="168457"/>
            </a:xfrm>
            <a:custGeom>
              <a:avLst/>
              <a:gdLst/>
              <a:ahLst/>
              <a:cxnLst/>
              <a:rect l="0" t="0" r="0" b="0"/>
              <a:pathLst>
                <a:path w="18863" h="168457">
                  <a:moveTo>
                    <a:pt x="8334" y="0"/>
                  </a:moveTo>
                  <a:lnTo>
                    <a:pt x="0" y="37478"/>
                  </a:lnTo>
                  <a:lnTo>
                    <a:pt x="1575" y="72325"/>
                  </a:lnTo>
                  <a:lnTo>
                    <a:pt x="14679" y="132226"/>
                  </a:lnTo>
                  <a:lnTo>
                    <a:pt x="18862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380476" y="186354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530987" y="1983820"/>
              <a:ext cx="227004" cy="193735"/>
            </a:xfrm>
            <a:custGeom>
              <a:avLst/>
              <a:gdLst/>
              <a:ahLst/>
              <a:cxnLst/>
              <a:rect l="0" t="0" r="0" b="0"/>
              <a:pathLst>
                <a:path w="227004" h="193735">
                  <a:moveTo>
                    <a:pt x="133759" y="6066"/>
                  </a:moveTo>
                  <a:lnTo>
                    <a:pt x="98967" y="0"/>
                  </a:lnTo>
                  <a:lnTo>
                    <a:pt x="55859" y="6088"/>
                  </a:lnTo>
                  <a:lnTo>
                    <a:pt x="31287" y="16214"/>
                  </a:lnTo>
                  <a:lnTo>
                    <a:pt x="3311" y="40658"/>
                  </a:lnTo>
                  <a:lnTo>
                    <a:pt x="0" y="50184"/>
                  </a:lnTo>
                  <a:lnTo>
                    <a:pt x="2560" y="70128"/>
                  </a:lnTo>
                  <a:lnTo>
                    <a:pt x="7689" y="78019"/>
                  </a:lnTo>
                  <a:lnTo>
                    <a:pt x="22745" y="89908"/>
                  </a:lnTo>
                  <a:lnTo>
                    <a:pt x="85792" y="102504"/>
                  </a:lnTo>
                  <a:lnTo>
                    <a:pt x="146641" y="109603"/>
                  </a:lnTo>
                  <a:lnTo>
                    <a:pt x="206382" y="122573"/>
                  </a:lnTo>
                  <a:lnTo>
                    <a:pt x="217269" y="125851"/>
                  </a:lnTo>
                  <a:lnTo>
                    <a:pt x="223358" y="131546"/>
                  </a:lnTo>
                  <a:lnTo>
                    <a:pt x="226247" y="138852"/>
                  </a:lnTo>
                  <a:lnTo>
                    <a:pt x="227003" y="147233"/>
                  </a:lnTo>
                  <a:lnTo>
                    <a:pt x="221604" y="162783"/>
                  </a:lnTo>
                  <a:lnTo>
                    <a:pt x="216889" y="170205"/>
                  </a:lnTo>
                  <a:lnTo>
                    <a:pt x="202292" y="181572"/>
                  </a:lnTo>
                  <a:lnTo>
                    <a:pt x="193485" y="186241"/>
                  </a:lnTo>
                  <a:lnTo>
                    <a:pt x="138495" y="193734"/>
                  </a:lnTo>
                  <a:lnTo>
                    <a:pt x="84478" y="192095"/>
                  </a:lnTo>
                  <a:lnTo>
                    <a:pt x="49531" y="1850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058436" y="1966144"/>
              <a:ext cx="216964" cy="173531"/>
            </a:xfrm>
            <a:custGeom>
              <a:avLst/>
              <a:gdLst/>
              <a:ahLst/>
              <a:cxnLst/>
              <a:rect l="0" t="0" r="0" b="0"/>
              <a:pathLst>
                <a:path w="216964" h="173531">
                  <a:moveTo>
                    <a:pt x="143264" y="65856"/>
                  </a:moveTo>
                  <a:lnTo>
                    <a:pt x="123020" y="21893"/>
                  </a:lnTo>
                  <a:lnTo>
                    <a:pt x="107360" y="8102"/>
                  </a:lnTo>
                  <a:lnTo>
                    <a:pt x="98271" y="2787"/>
                  </a:lnTo>
                  <a:lnTo>
                    <a:pt x="75693" y="0"/>
                  </a:lnTo>
                  <a:lnTo>
                    <a:pt x="63122" y="895"/>
                  </a:lnTo>
                  <a:lnTo>
                    <a:pt x="42914" y="11248"/>
                  </a:lnTo>
                  <a:lnTo>
                    <a:pt x="10877" y="46490"/>
                  </a:lnTo>
                  <a:lnTo>
                    <a:pt x="2537" y="69727"/>
                  </a:lnTo>
                  <a:lnTo>
                    <a:pt x="0" y="94482"/>
                  </a:lnTo>
                  <a:lnTo>
                    <a:pt x="2771" y="117183"/>
                  </a:lnTo>
                  <a:lnTo>
                    <a:pt x="16499" y="149694"/>
                  </a:lnTo>
                  <a:lnTo>
                    <a:pt x="31941" y="164728"/>
                  </a:lnTo>
                  <a:lnTo>
                    <a:pt x="40972" y="170375"/>
                  </a:lnTo>
                  <a:lnTo>
                    <a:pt x="60366" y="173530"/>
                  </a:lnTo>
                  <a:lnTo>
                    <a:pt x="70451" y="172733"/>
                  </a:lnTo>
                  <a:lnTo>
                    <a:pt x="87896" y="165609"/>
                  </a:lnTo>
                  <a:lnTo>
                    <a:pt x="95823" y="160434"/>
                  </a:lnTo>
                  <a:lnTo>
                    <a:pt x="107750" y="145325"/>
                  </a:lnTo>
                  <a:lnTo>
                    <a:pt x="132391" y="86495"/>
                  </a:lnTo>
                  <a:lnTo>
                    <a:pt x="136014" y="76106"/>
                  </a:lnTo>
                  <a:lnTo>
                    <a:pt x="139601" y="72689"/>
                  </a:lnTo>
                  <a:lnTo>
                    <a:pt x="143162" y="73921"/>
                  </a:lnTo>
                  <a:lnTo>
                    <a:pt x="150237" y="84648"/>
                  </a:lnTo>
                  <a:lnTo>
                    <a:pt x="167431" y="117011"/>
                  </a:lnTo>
                  <a:lnTo>
                    <a:pt x="216963" y="1711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328657" y="1951672"/>
              <a:ext cx="106993" cy="356007"/>
            </a:xfrm>
            <a:custGeom>
              <a:avLst/>
              <a:gdLst/>
              <a:ahLst/>
              <a:cxnLst/>
              <a:rect l="0" t="0" r="0" b="0"/>
              <a:pathLst>
                <a:path w="106993" h="356007">
                  <a:moveTo>
                    <a:pt x="9913" y="101385"/>
                  </a:moveTo>
                  <a:lnTo>
                    <a:pt x="15502" y="163477"/>
                  </a:lnTo>
                  <a:lnTo>
                    <a:pt x="26701" y="214862"/>
                  </a:lnTo>
                  <a:lnTo>
                    <a:pt x="33246" y="270072"/>
                  </a:lnTo>
                  <a:lnTo>
                    <a:pt x="48817" y="331656"/>
                  </a:lnTo>
                  <a:lnTo>
                    <a:pt x="56795" y="356006"/>
                  </a:lnTo>
                  <a:lnTo>
                    <a:pt x="51430" y="302025"/>
                  </a:lnTo>
                  <a:lnTo>
                    <a:pt x="37448" y="239951"/>
                  </a:lnTo>
                  <a:lnTo>
                    <a:pt x="23844" y="186901"/>
                  </a:lnTo>
                  <a:lnTo>
                    <a:pt x="9892" y="127549"/>
                  </a:lnTo>
                  <a:lnTo>
                    <a:pt x="1460" y="75747"/>
                  </a:lnTo>
                  <a:lnTo>
                    <a:pt x="0" y="34387"/>
                  </a:lnTo>
                  <a:lnTo>
                    <a:pt x="3304" y="23964"/>
                  </a:lnTo>
                  <a:lnTo>
                    <a:pt x="9017" y="15846"/>
                  </a:lnTo>
                  <a:lnTo>
                    <a:pt x="16334" y="9264"/>
                  </a:lnTo>
                  <a:lnTo>
                    <a:pt x="36944" y="1950"/>
                  </a:lnTo>
                  <a:lnTo>
                    <a:pt x="48990" y="0"/>
                  </a:lnTo>
                  <a:lnTo>
                    <a:pt x="71734" y="4072"/>
                  </a:lnTo>
                  <a:lnTo>
                    <a:pt x="82713" y="8434"/>
                  </a:lnTo>
                  <a:lnTo>
                    <a:pt x="98030" y="22638"/>
                  </a:lnTo>
                  <a:lnTo>
                    <a:pt x="103753" y="31340"/>
                  </a:lnTo>
                  <a:lnTo>
                    <a:pt x="106992" y="50366"/>
                  </a:lnTo>
                  <a:lnTo>
                    <a:pt x="103362" y="70521"/>
                  </a:lnTo>
                  <a:lnTo>
                    <a:pt x="93949" y="91177"/>
                  </a:lnTo>
                  <a:lnTo>
                    <a:pt x="69907" y="116947"/>
                  </a:lnTo>
                  <a:lnTo>
                    <a:pt x="50616" y="125849"/>
                  </a:lnTo>
                  <a:lnTo>
                    <a:pt x="20441" y="1329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501436" y="1918376"/>
              <a:ext cx="127143" cy="391828"/>
            </a:xfrm>
            <a:custGeom>
              <a:avLst/>
              <a:gdLst/>
              <a:ahLst/>
              <a:cxnLst/>
              <a:rect l="0" t="0" r="0" b="0"/>
              <a:pathLst>
                <a:path w="127143" h="391828">
                  <a:moveTo>
                    <a:pt x="5590" y="155738"/>
                  </a:moveTo>
                  <a:lnTo>
                    <a:pt x="0" y="172505"/>
                  </a:lnTo>
                  <a:lnTo>
                    <a:pt x="376" y="190096"/>
                  </a:lnTo>
                  <a:lnTo>
                    <a:pt x="10284" y="222850"/>
                  </a:lnTo>
                  <a:lnTo>
                    <a:pt x="34593" y="281428"/>
                  </a:lnTo>
                  <a:lnTo>
                    <a:pt x="53520" y="333683"/>
                  </a:lnTo>
                  <a:lnTo>
                    <a:pt x="66065" y="371719"/>
                  </a:lnTo>
                  <a:lnTo>
                    <a:pt x="77701" y="390549"/>
                  </a:lnTo>
                  <a:lnTo>
                    <a:pt x="80570" y="391827"/>
                  </a:lnTo>
                  <a:lnTo>
                    <a:pt x="81312" y="388000"/>
                  </a:lnTo>
                  <a:lnTo>
                    <a:pt x="71150" y="335542"/>
                  </a:lnTo>
                  <a:lnTo>
                    <a:pt x="61131" y="278429"/>
                  </a:lnTo>
                  <a:lnTo>
                    <a:pt x="55972" y="228355"/>
                  </a:lnTo>
                  <a:lnTo>
                    <a:pt x="43914" y="176474"/>
                  </a:lnTo>
                  <a:lnTo>
                    <a:pt x="24469" y="117720"/>
                  </a:lnTo>
                  <a:lnTo>
                    <a:pt x="18592" y="77663"/>
                  </a:lnTo>
                  <a:lnTo>
                    <a:pt x="25012" y="30611"/>
                  </a:lnTo>
                  <a:lnTo>
                    <a:pt x="30989" y="8879"/>
                  </a:lnTo>
                  <a:lnTo>
                    <a:pt x="37731" y="2849"/>
                  </a:lnTo>
                  <a:lnTo>
                    <a:pt x="46904" y="0"/>
                  </a:lnTo>
                  <a:lnTo>
                    <a:pt x="79052" y="1578"/>
                  </a:lnTo>
                  <a:lnTo>
                    <a:pt x="99071" y="7674"/>
                  </a:lnTo>
                  <a:lnTo>
                    <a:pt x="115767" y="18182"/>
                  </a:lnTo>
                  <a:lnTo>
                    <a:pt x="121156" y="26599"/>
                  </a:lnTo>
                  <a:lnTo>
                    <a:pt x="127142" y="48430"/>
                  </a:lnTo>
                  <a:lnTo>
                    <a:pt x="124924" y="81439"/>
                  </a:lnTo>
                  <a:lnTo>
                    <a:pt x="116729" y="99709"/>
                  </a:lnTo>
                  <a:lnTo>
                    <a:pt x="111268" y="107857"/>
                  </a:lnTo>
                  <a:lnTo>
                    <a:pt x="95842" y="120029"/>
                  </a:lnTo>
                  <a:lnTo>
                    <a:pt x="76117" y="128169"/>
                  </a:lnTo>
                  <a:lnTo>
                    <a:pt x="26647" y="1346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696538" y="1853015"/>
              <a:ext cx="63173" cy="202490"/>
            </a:xfrm>
            <a:custGeom>
              <a:avLst/>
              <a:gdLst/>
              <a:ahLst/>
              <a:cxnLst/>
              <a:rect l="0" t="0" r="0" b="0"/>
              <a:pathLst>
                <a:path w="63173" h="202490">
                  <a:moveTo>
                    <a:pt x="0" y="94757"/>
                  </a:moveTo>
                  <a:lnTo>
                    <a:pt x="17959" y="148632"/>
                  </a:lnTo>
                  <a:lnTo>
                    <a:pt x="36302" y="202489"/>
                  </a:lnTo>
                  <a:lnTo>
                    <a:pt x="34462" y="192551"/>
                  </a:lnTo>
                  <a:lnTo>
                    <a:pt x="8119" y="130624"/>
                  </a:lnTo>
                  <a:lnTo>
                    <a:pt x="2406" y="90436"/>
                  </a:lnTo>
                  <a:lnTo>
                    <a:pt x="6302" y="54482"/>
                  </a:lnTo>
                  <a:lnTo>
                    <a:pt x="14889" y="35523"/>
                  </a:lnTo>
                  <a:lnTo>
                    <a:pt x="20455" y="27191"/>
                  </a:lnTo>
                  <a:lnTo>
                    <a:pt x="35998" y="14815"/>
                  </a:lnTo>
                  <a:lnTo>
                    <a:pt x="6317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834214" y="1914460"/>
              <a:ext cx="132347" cy="183563"/>
            </a:xfrm>
            <a:custGeom>
              <a:avLst/>
              <a:gdLst/>
              <a:ahLst/>
              <a:cxnLst/>
              <a:rect l="0" t="0" r="0" b="0"/>
              <a:pathLst>
                <a:path w="132347" h="183563">
                  <a:moveTo>
                    <a:pt x="62366" y="12255"/>
                  </a:moveTo>
                  <a:lnTo>
                    <a:pt x="38320" y="21830"/>
                  </a:lnTo>
                  <a:lnTo>
                    <a:pt x="23993" y="32498"/>
                  </a:lnTo>
                  <a:lnTo>
                    <a:pt x="8362" y="57247"/>
                  </a:lnTo>
                  <a:lnTo>
                    <a:pt x="1006" y="105457"/>
                  </a:lnTo>
                  <a:lnTo>
                    <a:pt x="0" y="132447"/>
                  </a:lnTo>
                  <a:lnTo>
                    <a:pt x="5792" y="153801"/>
                  </a:lnTo>
                  <a:lnTo>
                    <a:pt x="10612" y="162771"/>
                  </a:lnTo>
                  <a:lnTo>
                    <a:pt x="25326" y="175857"/>
                  </a:lnTo>
                  <a:lnTo>
                    <a:pt x="34163" y="180984"/>
                  </a:lnTo>
                  <a:lnTo>
                    <a:pt x="53341" y="183562"/>
                  </a:lnTo>
                  <a:lnTo>
                    <a:pt x="74732" y="179638"/>
                  </a:lnTo>
                  <a:lnTo>
                    <a:pt x="99838" y="170095"/>
                  </a:lnTo>
                  <a:lnTo>
                    <a:pt x="109574" y="161935"/>
                  </a:lnTo>
                  <a:lnTo>
                    <a:pt x="123512" y="140391"/>
                  </a:lnTo>
                  <a:lnTo>
                    <a:pt x="132346" y="96364"/>
                  </a:lnTo>
                  <a:lnTo>
                    <a:pt x="129374" y="57453"/>
                  </a:lnTo>
                  <a:lnTo>
                    <a:pt x="115496" y="23697"/>
                  </a:lnTo>
                  <a:lnTo>
                    <a:pt x="100017" y="8371"/>
                  </a:lnTo>
                  <a:lnTo>
                    <a:pt x="90976" y="2647"/>
                  </a:lnTo>
                  <a:lnTo>
                    <a:pt x="82609" y="0"/>
                  </a:lnTo>
                  <a:lnTo>
                    <a:pt x="51838" y="17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9043979" y="1884601"/>
              <a:ext cx="63172" cy="200042"/>
            </a:xfrm>
            <a:custGeom>
              <a:avLst/>
              <a:gdLst/>
              <a:ahLst/>
              <a:cxnLst/>
              <a:rect l="0" t="0" r="0" b="0"/>
              <a:pathLst>
                <a:path w="63172" h="200042">
                  <a:moveTo>
                    <a:pt x="63171" y="0"/>
                  </a:moveTo>
                  <a:lnTo>
                    <a:pt x="44043" y="62280"/>
                  </a:lnTo>
                  <a:lnTo>
                    <a:pt x="23171" y="116330"/>
                  </a:lnTo>
                  <a:lnTo>
                    <a:pt x="4958" y="175326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8949223" y="1884601"/>
              <a:ext cx="210570" cy="189514"/>
            </a:xfrm>
            <a:custGeom>
              <a:avLst/>
              <a:gdLst/>
              <a:ahLst/>
              <a:cxnLst/>
              <a:rect l="0" t="0" r="0" b="0"/>
              <a:pathLst>
                <a:path w="210570" h="189514">
                  <a:moveTo>
                    <a:pt x="210569" y="189513"/>
                  </a:moveTo>
                  <a:lnTo>
                    <a:pt x="181261" y="151139"/>
                  </a:lnTo>
                  <a:lnTo>
                    <a:pt x="127450" y="101271"/>
                  </a:lnTo>
                  <a:lnTo>
                    <a:pt x="66609" y="44141"/>
                  </a:lnTo>
                  <a:lnTo>
                    <a:pt x="24855" y="1474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9212435" y="1937243"/>
              <a:ext cx="21058" cy="178985"/>
            </a:xfrm>
            <a:custGeom>
              <a:avLst/>
              <a:gdLst/>
              <a:ahLst/>
              <a:cxnLst/>
              <a:rect l="0" t="0" r="0" b="0"/>
              <a:pathLst>
                <a:path w="21058" h="178985">
                  <a:moveTo>
                    <a:pt x="0" y="0"/>
                  </a:moveTo>
                  <a:lnTo>
                    <a:pt x="3120" y="42692"/>
                  </a:lnTo>
                  <a:lnTo>
                    <a:pt x="14654" y="95521"/>
                  </a:lnTo>
                  <a:lnTo>
                    <a:pt x="20213" y="158736"/>
                  </a:lnTo>
                  <a:lnTo>
                    <a:pt x="21057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9149264" y="177931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9296663" y="1884652"/>
              <a:ext cx="189514" cy="178934"/>
            </a:xfrm>
            <a:custGeom>
              <a:avLst/>
              <a:gdLst/>
              <a:ahLst/>
              <a:cxnLst/>
              <a:rect l="0" t="0" r="0" b="0"/>
              <a:pathLst>
                <a:path w="189514" h="178934">
                  <a:moveTo>
                    <a:pt x="0" y="84177"/>
                  </a:moveTo>
                  <a:lnTo>
                    <a:pt x="17958" y="139221"/>
                  </a:lnTo>
                  <a:lnTo>
                    <a:pt x="25858" y="168986"/>
                  </a:lnTo>
                  <a:lnTo>
                    <a:pt x="25428" y="168792"/>
                  </a:lnTo>
                  <a:lnTo>
                    <a:pt x="6659" y="108963"/>
                  </a:lnTo>
                  <a:lnTo>
                    <a:pt x="2485" y="56621"/>
                  </a:lnTo>
                  <a:lnTo>
                    <a:pt x="6173" y="33325"/>
                  </a:lnTo>
                  <a:lnTo>
                    <a:pt x="11135" y="26879"/>
                  </a:lnTo>
                  <a:lnTo>
                    <a:pt x="17952" y="23751"/>
                  </a:lnTo>
                  <a:lnTo>
                    <a:pt x="26005" y="22836"/>
                  </a:lnTo>
                  <a:lnTo>
                    <a:pt x="33715" y="25735"/>
                  </a:lnTo>
                  <a:lnTo>
                    <a:pt x="55743" y="46583"/>
                  </a:lnTo>
                  <a:lnTo>
                    <a:pt x="91194" y="89711"/>
                  </a:lnTo>
                  <a:lnTo>
                    <a:pt x="94721" y="91376"/>
                  </a:lnTo>
                  <a:lnTo>
                    <a:pt x="95903" y="88976"/>
                  </a:lnTo>
                  <a:lnTo>
                    <a:pt x="83404" y="37516"/>
                  </a:lnTo>
                  <a:lnTo>
                    <a:pt x="80169" y="24993"/>
                  </a:lnTo>
                  <a:lnTo>
                    <a:pt x="82692" y="15475"/>
                  </a:lnTo>
                  <a:lnTo>
                    <a:pt x="89054" y="7960"/>
                  </a:lnTo>
                  <a:lnTo>
                    <a:pt x="97974" y="1780"/>
                  </a:lnTo>
                  <a:lnTo>
                    <a:pt x="106260" y="0"/>
                  </a:lnTo>
                  <a:lnTo>
                    <a:pt x="114124" y="1153"/>
                  </a:lnTo>
                  <a:lnTo>
                    <a:pt x="121707" y="4261"/>
                  </a:lnTo>
                  <a:lnTo>
                    <a:pt x="133251" y="17073"/>
                  </a:lnTo>
                  <a:lnTo>
                    <a:pt x="165943" y="74227"/>
                  </a:lnTo>
                  <a:lnTo>
                    <a:pt x="184503" y="127537"/>
                  </a:lnTo>
                  <a:lnTo>
                    <a:pt x="189513" y="1789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9520592" y="1868483"/>
              <a:ext cx="155098" cy="174046"/>
            </a:xfrm>
            <a:custGeom>
              <a:avLst/>
              <a:gdLst/>
              <a:ahLst/>
              <a:cxnLst/>
              <a:rect l="0" t="0" r="0" b="0"/>
              <a:pathLst>
                <a:path w="155098" h="174046">
                  <a:moveTo>
                    <a:pt x="91926" y="5589"/>
                  </a:moveTo>
                  <a:lnTo>
                    <a:pt x="75158" y="0"/>
                  </a:lnTo>
                  <a:lnTo>
                    <a:pt x="57567" y="375"/>
                  </a:lnTo>
                  <a:lnTo>
                    <a:pt x="47963" y="2113"/>
                  </a:lnTo>
                  <a:lnTo>
                    <a:pt x="31052" y="13403"/>
                  </a:lnTo>
                  <a:lnTo>
                    <a:pt x="16908" y="30119"/>
                  </a:lnTo>
                  <a:lnTo>
                    <a:pt x="6722" y="49247"/>
                  </a:lnTo>
                  <a:lnTo>
                    <a:pt x="0" y="85335"/>
                  </a:lnTo>
                  <a:lnTo>
                    <a:pt x="3597" y="120075"/>
                  </a:lnTo>
                  <a:lnTo>
                    <a:pt x="12114" y="138750"/>
                  </a:lnTo>
                  <a:lnTo>
                    <a:pt x="17661" y="147005"/>
                  </a:lnTo>
                  <a:lnTo>
                    <a:pt x="24868" y="151339"/>
                  </a:lnTo>
                  <a:lnTo>
                    <a:pt x="42235" y="153035"/>
                  </a:lnTo>
                  <a:lnTo>
                    <a:pt x="58533" y="146770"/>
                  </a:lnTo>
                  <a:lnTo>
                    <a:pt x="66154" y="141824"/>
                  </a:lnTo>
                  <a:lnTo>
                    <a:pt x="77742" y="126969"/>
                  </a:lnTo>
                  <a:lnTo>
                    <a:pt x="85622" y="107499"/>
                  </a:lnTo>
                  <a:lnTo>
                    <a:pt x="88888" y="71399"/>
                  </a:lnTo>
                  <a:lnTo>
                    <a:pt x="85306" y="44976"/>
                  </a:lnTo>
                  <a:lnTo>
                    <a:pt x="86343" y="45885"/>
                  </a:lnTo>
                  <a:lnTo>
                    <a:pt x="102889" y="99839"/>
                  </a:lnTo>
                  <a:lnTo>
                    <a:pt x="122167" y="142359"/>
                  </a:lnTo>
                  <a:lnTo>
                    <a:pt x="155097" y="1740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9591461" y="1579274"/>
              <a:ext cx="126343" cy="400084"/>
            </a:xfrm>
            <a:custGeom>
              <a:avLst/>
              <a:gdLst/>
              <a:ahLst/>
              <a:cxnLst/>
              <a:rect l="0" t="0" r="0" b="0"/>
              <a:pathLst>
                <a:path w="126343" h="400084">
                  <a:moveTo>
                    <a:pt x="0" y="0"/>
                  </a:moveTo>
                  <a:lnTo>
                    <a:pt x="11453" y="60384"/>
                  </a:lnTo>
                  <a:lnTo>
                    <a:pt x="24748" y="121632"/>
                  </a:lnTo>
                  <a:lnTo>
                    <a:pt x="42138" y="181484"/>
                  </a:lnTo>
                  <a:lnTo>
                    <a:pt x="59665" y="242268"/>
                  </a:lnTo>
                  <a:lnTo>
                    <a:pt x="77210" y="303724"/>
                  </a:lnTo>
                  <a:lnTo>
                    <a:pt x="106209" y="366091"/>
                  </a:lnTo>
                  <a:lnTo>
                    <a:pt x="126342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9549347" y="1747730"/>
              <a:ext cx="157928" cy="73701"/>
            </a:xfrm>
            <a:custGeom>
              <a:avLst/>
              <a:gdLst/>
              <a:ahLst/>
              <a:cxnLst/>
              <a:rect l="0" t="0" r="0" b="0"/>
              <a:pathLst>
                <a:path w="157928" h="73701">
                  <a:moveTo>
                    <a:pt x="157927" y="0"/>
                  </a:moveTo>
                  <a:lnTo>
                    <a:pt x="102883" y="34747"/>
                  </a:lnTo>
                  <a:lnTo>
                    <a:pt x="51474" y="51881"/>
                  </a:lnTo>
                  <a:lnTo>
                    <a:pt x="19541" y="62945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9746226" y="1797923"/>
              <a:ext cx="97920" cy="149850"/>
            </a:xfrm>
            <a:custGeom>
              <a:avLst/>
              <a:gdLst/>
              <a:ahLst/>
              <a:cxnLst/>
              <a:rect l="0" t="0" r="0" b="0"/>
              <a:pathLst>
                <a:path w="97920" h="149850">
                  <a:moveTo>
                    <a:pt x="13691" y="76149"/>
                  </a:moveTo>
                  <a:lnTo>
                    <a:pt x="66396" y="57021"/>
                  </a:lnTo>
                  <a:lnTo>
                    <a:pt x="82350" y="45811"/>
                  </a:lnTo>
                  <a:lnTo>
                    <a:pt x="86369" y="38376"/>
                  </a:lnTo>
                  <a:lnTo>
                    <a:pt x="87717" y="20757"/>
                  </a:lnTo>
                  <a:lnTo>
                    <a:pt x="84098" y="13484"/>
                  </a:lnTo>
                  <a:lnTo>
                    <a:pt x="70719" y="2285"/>
                  </a:lnTo>
                  <a:lnTo>
                    <a:pt x="62238" y="0"/>
                  </a:lnTo>
                  <a:lnTo>
                    <a:pt x="43457" y="581"/>
                  </a:lnTo>
                  <a:lnTo>
                    <a:pt x="26530" y="7858"/>
                  </a:lnTo>
                  <a:lnTo>
                    <a:pt x="18741" y="13074"/>
                  </a:lnTo>
                  <a:lnTo>
                    <a:pt x="6967" y="28229"/>
                  </a:lnTo>
                  <a:lnTo>
                    <a:pt x="2189" y="37183"/>
                  </a:lnTo>
                  <a:lnTo>
                    <a:pt x="0" y="59611"/>
                  </a:lnTo>
                  <a:lnTo>
                    <a:pt x="8127" y="106548"/>
                  </a:lnTo>
                  <a:lnTo>
                    <a:pt x="20577" y="125144"/>
                  </a:lnTo>
                  <a:lnTo>
                    <a:pt x="28810" y="133379"/>
                  </a:lnTo>
                  <a:lnTo>
                    <a:pt x="50437" y="142529"/>
                  </a:lnTo>
                  <a:lnTo>
                    <a:pt x="97919" y="1498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9865202" y="1579274"/>
              <a:ext cx="73700" cy="347442"/>
            </a:xfrm>
            <a:custGeom>
              <a:avLst/>
              <a:gdLst/>
              <a:ahLst/>
              <a:cxnLst/>
              <a:rect l="0" t="0" r="0" b="0"/>
              <a:pathLst>
                <a:path w="73700" h="347442">
                  <a:moveTo>
                    <a:pt x="0" y="0"/>
                  </a:moveTo>
                  <a:lnTo>
                    <a:pt x="8334" y="37478"/>
                  </a:lnTo>
                  <a:lnTo>
                    <a:pt x="18645" y="97656"/>
                  </a:lnTo>
                  <a:lnTo>
                    <a:pt x="28401" y="147868"/>
                  </a:lnTo>
                  <a:lnTo>
                    <a:pt x="42178" y="207413"/>
                  </a:lnTo>
                  <a:lnTo>
                    <a:pt x="56165" y="268958"/>
                  </a:lnTo>
                  <a:lnTo>
                    <a:pt x="70582" y="327848"/>
                  </a:lnTo>
                  <a:lnTo>
                    <a:pt x="73699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9970487" y="1800373"/>
              <a:ext cx="94757" cy="126343"/>
            </a:xfrm>
            <a:custGeom>
              <a:avLst/>
              <a:gdLst/>
              <a:ahLst/>
              <a:cxnLst/>
              <a:rect l="0" t="0" r="0" b="0"/>
              <a:pathLst>
                <a:path w="94757" h="126343">
                  <a:moveTo>
                    <a:pt x="0" y="0"/>
                  </a:moveTo>
                  <a:lnTo>
                    <a:pt x="16811" y="19150"/>
                  </a:lnTo>
                  <a:lnTo>
                    <a:pt x="49498" y="73217"/>
                  </a:lnTo>
                  <a:lnTo>
                    <a:pt x="94756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0023130" y="1747730"/>
              <a:ext cx="29348" cy="547483"/>
            </a:xfrm>
            <a:custGeom>
              <a:avLst/>
              <a:gdLst/>
              <a:ahLst/>
              <a:cxnLst/>
              <a:rect l="0" t="0" r="0" b="0"/>
              <a:pathLst>
                <a:path w="29348" h="547483">
                  <a:moveTo>
                    <a:pt x="21056" y="0"/>
                  </a:moveTo>
                  <a:lnTo>
                    <a:pt x="6402" y="53028"/>
                  </a:lnTo>
                  <a:lnTo>
                    <a:pt x="1896" y="106699"/>
                  </a:lnTo>
                  <a:lnTo>
                    <a:pt x="7609" y="165746"/>
                  </a:lnTo>
                  <a:lnTo>
                    <a:pt x="13071" y="221256"/>
                  </a:lnTo>
                  <a:lnTo>
                    <a:pt x="19479" y="277282"/>
                  </a:lnTo>
                  <a:lnTo>
                    <a:pt x="27981" y="333409"/>
                  </a:lnTo>
                  <a:lnTo>
                    <a:pt x="29347" y="379028"/>
                  </a:lnTo>
                  <a:lnTo>
                    <a:pt x="22863" y="438168"/>
                  </a:lnTo>
                  <a:lnTo>
                    <a:pt x="10191" y="491964"/>
                  </a:lnTo>
                  <a:lnTo>
                    <a:pt x="0" y="5474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664746" y="2692636"/>
              <a:ext cx="189667" cy="272031"/>
            </a:xfrm>
            <a:custGeom>
              <a:avLst/>
              <a:gdLst/>
              <a:ahLst/>
              <a:cxnLst/>
              <a:rect l="0" t="0" r="0" b="0"/>
              <a:pathLst>
                <a:path w="189667" h="272031">
                  <a:moveTo>
                    <a:pt x="0" y="139529"/>
                  </a:moveTo>
                  <a:lnTo>
                    <a:pt x="58617" y="139529"/>
                  </a:lnTo>
                  <a:lnTo>
                    <a:pt x="93407" y="133940"/>
                  </a:lnTo>
                  <a:lnTo>
                    <a:pt x="147221" y="109865"/>
                  </a:lnTo>
                  <a:lnTo>
                    <a:pt x="167207" y="99439"/>
                  </a:lnTo>
                  <a:lnTo>
                    <a:pt x="183888" y="83107"/>
                  </a:lnTo>
                  <a:lnTo>
                    <a:pt x="188103" y="72669"/>
                  </a:lnTo>
                  <a:lnTo>
                    <a:pt x="189666" y="48592"/>
                  </a:lnTo>
                  <a:lnTo>
                    <a:pt x="186105" y="37961"/>
                  </a:lnTo>
                  <a:lnTo>
                    <a:pt x="172791" y="19908"/>
                  </a:lnTo>
                  <a:lnTo>
                    <a:pt x="152055" y="7206"/>
                  </a:lnTo>
                  <a:lnTo>
                    <a:pt x="128411" y="0"/>
                  </a:lnTo>
                  <a:lnTo>
                    <a:pt x="106205" y="697"/>
                  </a:lnTo>
                  <a:lnTo>
                    <a:pt x="87756" y="8026"/>
                  </a:lnTo>
                  <a:lnTo>
                    <a:pt x="35302" y="52106"/>
                  </a:lnTo>
                  <a:lnTo>
                    <a:pt x="19688" y="84121"/>
                  </a:lnTo>
                  <a:lnTo>
                    <a:pt x="7653" y="128831"/>
                  </a:lnTo>
                  <a:lnTo>
                    <a:pt x="9641" y="155832"/>
                  </a:lnTo>
                  <a:lnTo>
                    <a:pt x="29129" y="212603"/>
                  </a:lnTo>
                  <a:lnTo>
                    <a:pt x="48145" y="243459"/>
                  </a:lnTo>
                  <a:lnTo>
                    <a:pt x="65851" y="260200"/>
                  </a:lnTo>
                  <a:lnTo>
                    <a:pt x="88538" y="269200"/>
                  </a:lnTo>
                  <a:lnTo>
                    <a:pt x="110711" y="272030"/>
                  </a:lnTo>
                  <a:lnTo>
                    <a:pt x="136870" y="265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872449" y="2736802"/>
              <a:ext cx="339780" cy="391197"/>
            </a:xfrm>
            <a:custGeom>
              <a:avLst/>
              <a:gdLst/>
              <a:ahLst/>
              <a:cxnLst/>
              <a:rect l="0" t="0" r="0" b="0"/>
              <a:pathLst>
                <a:path w="339780" h="391197">
                  <a:moveTo>
                    <a:pt x="181851" y="105892"/>
                  </a:moveTo>
                  <a:lnTo>
                    <a:pt x="167280" y="63200"/>
                  </a:lnTo>
                  <a:lnTo>
                    <a:pt x="135695" y="19465"/>
                  </a:lnTo>
                  <a:lnTo>
                    <a:pt x="121953" y="4699"/>
                  </a:lnTo>
                  <a:lnTo>
                    <a:pt x="112673" y="995"/>
                  </a:lnTo>
                  <a:lnTo>
                    <a:pt x="89885" y="0"/>
                  </a:lnTo>
                  <a:lnTo>
                    <a:pt x="50747" y="6016"/>
                  </a:lnTo>
                  <a:lnTo>
                    <a:pt x="29606" y="15099"/>
                  </a:lnTo>
                  <a:lnTo>
                    <a:pt x="20693" y="20797"/>
                  </a:lnTo>
                  <a:lnTo>
                    <a:pt x="7670" y="36486"/>
                  </a:lnTo>
                  <a:lnTo>
                    <a:pt x="2559" y="45584"/>
                  </a:lnTo>
                  <a:lnTo>
                    <a:pt x="0" y="68170"/>
                  </a:lnTo>
                  <a:lnTo>
                    <a:pt x="3933" y="91466"/>
                  </a:lnTo>
                  <a:lnTo>
                    <a:pt x="13479" y="109619"/>
                  </a:lnTo>
                  <a:lnTo>
                    <a:pt x="28640" y="122366"/>
                  </a:lnTo>
                  <a:lnTo>
                    <a:pt x="72559" y="140082"/>
                  </a:lnTo>
                  <a:lnTo>
                    <a:pt x="95842" y="141364"/>
                  </a:lnTo>
                  <a:lnTo>
                    <a:pt x="106964" y="140069"/>
                  </a:lnTo>
                  <a:lnTo>
                    <a:pt x="125562" y="129271"/>
                  </a:lnTo>
                  <a:lnTo>
                    <a:pt x="133797" y="121478"/>
                  </a:lnTo>
                  <a:lnTo>
                    <a:pt x="141626" y="118622"/>
                  </a:lnTo>
                  <a:lnTo>
                    <a:pt x="149185" y="119058"/>
                  </a:lnTo>
                  <a:lnTo>
                    <a:pt x="156564" y="121688"/>
                  </a:lnTo>
                  <a:lnTo>
                    <a:pt x="162654" y="128121"/>
                  </a:lnTo>
                  <a:lnTo>
                    <a:pt x="176813" y="160701"/>
                  </a:lnTo>
                  <a:lnTo>
                    <a:pt x="192078" y="220401"/>
                  </a:lnTo>
                  <a:lnTo>
                    <a:pt x="206358" y="272011"/>
                  </a:lnTo>
                  <a:lnTo>
                    <a:pt x="213209" y="324406"/>
                  </a:lnTo>
                  <a:lnTo>
                    <a:pt x="224614" y="376696"/>
                  </a:lnTo>
                  <a:lnTo>
                    <a:pt x="227906" y="388203"/>
                  </a:lnTo>
                  <a:lnTo>
                    <a:pt x="230102" y="391196"/>
                  </a:lnTo>
                  <a:lnTo>
                    <a:pt x="231566" y="388511"/>
                  </a:lnTo>
                  <a:lnTo>
                    <a:pt x="245689" y="333330"/>
                  </a:lnTo>
                  <a:lnTo>
                    <a:pt x="253507" y="309921"/>
                  </a:lnTo>
                  <a:lnTo>
                    <a:pt x="264782" y="291718"/>
                  </a:lnTo>
                  <a:lnTo>
                    <a:pt x="280710" y="278948"/>
                  </a:lnTo>
                  <a:lnTo>
                    <a:pt x="339779" y="2532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8075357" y="2674238"/>
              <a:ext cx="174559" cy="182217"/>
            </a:xfrm>
            <a:custGeom>
              <a:avLst/>
              <a:gdLst/>
              <a:ahLst/>
              <a:cxnLst/>
              <a:rect l="0" t="0" r="0" b="0"/>
              <a:pathLst>
                <a:path w="174559" h="182217">
                  <a:moveTo>
                    <a:pt x="0" y="52642"/>
                  </a:moveTo>
                  <a:lnTo>
                    <a:pt x="5590" y="111259"/>
                  </a:lnTo>
                  <a:lnTo>
                    <a:pt x="14573" y="131727"/>
                  </a:lnTo>
                  <a:lnTo>
                    <a:pt x="39403" y="163930"/>
                  </a:lnTo>
                  <a:lnTo>
                    <a:pt x="65487" y="180113"/>
                  </a:lnTo>
                  <a:lnTo>
                    <a:pt x="88378" y="182216"/>
                  </a:lnTo>
                  <a:lnTo>
                    <a:pt x="101033" y="181139"/>
                  </a:lnTo>
                  <a:lnTo>
                    <a:pt x="124452" y="170583"/>
                  </a:lnTo>
                  <a:lnTo>
                    <a:pt x="162494" y="140800"/>
                  </a:lnTo>
                  <a:lnTo>
                    <a:pt x="171655" y="120290"/>
                  </a:lnTo>
                  <a:lnTo>
                    <a:pt x="174558" y="95576"/>
                  </a:lnTo>
                  <a:lnTo>
                    <a:pt x="163901" y="33311"/>
                  </a:lnTo>
                  <a:lnTo>
                    <a:pt x="1579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8271688" y="2670996"/>
              <a:ext cx="203753" cy="161868"/>
            </a:xfrm>
            <a:custGeom>
              <a:avLst/>
              <a:gdLst/>
              <a:ahLst/>
              <a:cxnLst/>
              <a:rect l="0" t="0" r="0" b="0"/>
              <a:pathLst>
                <a:path w="203753" h="161868">
                  <a:moveTo>
                    <a:pt x="140581" y="97998"/>
                  </a:moveTo>
                  <a:lnTo>
                    <a:pt x="131006" y="59481"/>
                  </a:lnTo>
                  <a:lnTo>
                    <a:pt x="107798" y="25702"/>
                  </a:lnTo>
                  <a:lnTo>
                    <a:pt x="101178" y="18216"/>
                  </a:lnTo>
                  <a:lnTo>
                    <a:pt x="69505" y="2089"/>
                  </a:lnTo>
                  <a:lnTo>
                    <a:pt x="46991" y="0"/>
                  </a:lnTo>
                  <a:lnTo>
                    <a:pt x="36073" y="1081"/>
                  </a:lnTo>
                  <a:lnTo>
                    <a:pt x="27625" y="5311"/>
                  </a:lnTo>
                  <a:lnTo>
                    <a:pt x="15120" y="19369"/>
                  </a:lnTo>
                  <a:lnTo>
                    <a:pt x="1502" y="47015"/>
                  </a:lnTo>
                  <a:lnTo>
                    <a:pt x="0" y="70270"/>
                  </a:lnTo>
                  <a:lnTo>
                    <a:pt x="4401" y="95033"/>
                  </a:lnTo>
                  <a:lnTo>
                    <a:pt x="20033" y="127535"/>
                  </a:lnTo>
                  <a:lnTo>
                    <a:pt x="32802" y="144661"/>
                  </a:lnTo>
                  <a:lnTo>
                    <a:pt x="58733" y="161867"/>
                  </a:lnTo>
                  <a:lnTo>
                    <a:pt x="68468" y="161635"/>
                  </a:lnTo>
                  <a:lnTo>
                    <a:pt x="88645" y="152018"/>
                  </a:lnTo>
                  <a:lnTo>
                    <a:pt x="103071" y="132925"/>
                  </a:lnTo>
                  <a:lnTo>
                    <a:pt x="112211" y="107672"/>
                  </a:lnTo>
                  <a:lnTo>
                    <a:pt x="118527" y="69929"/>
                  </a:lnTo>
                  <a:lnTo>
                    <a:pt x="121199" y="68757"/>
                  </a:lnTo>
                  <a:lnTo>
                    <a:pt x="124151" y="71485"/>
                  </a:lnTo>
                  <a:lnTo>
                    <a:pt x="139632" y="105976"/>
                  </a:lnTo>
                  <a:lnTo>
                    <a:pt x="194954" y="144766"/>
                  </a:lnTo>
                  <a:lnTo>
                    <a:pt x="203752" y="1506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8464911" y="2526839"/>
              <a:ext cx="52644" cy="326384"/>
            </a:xfrm>
            <a:custGeom>
              <a:avLst/>
              <a:gdLst/>
              <a:ahLst/>
              <a:cxnLst/>
              <a:rect l="0" t="0" r="0" b="0"/>
              <a:pathLst>
                <a:path w="52644" h="326384">
                  <a:moveTo>
                    <a:pt x="0" y="0"/>
                  </a:moveTo>
                  <a:lnTo>
                    <a:pt x="3120" y="60383"/>
                  </a:lnTo>
                  <a:lnTo>
                    <a:pt x="11454" y="114988"/>
                  </a:lnTo>
                  <a:lnTo>
                    <a:pt x="21332" y="168211"/>
                  </a:lnTo>
                  <a:lnTo>
                    <a:pt x="31668" y="221026"/>
                  </a:lnTo>
                  <a:lnTo>
                    <a:pt x="45640" y="280096"/>
                  </a:lnTo>
                  <a:lnTo>
                    <a:pt x="52643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8848400" y="2484725"/>
              <a:ext cx="69238" cy="357970"/>
            </a:xfrm>
            <a:custGeom>
              <a:avLst/>
              <a:gdLst/>
              <a:ahLst/>
              <a:cxnLst/>
              <a:rect l="0" t="0" r="0" b="0"/>
              <a:pathLst>
                <a:path w="69238" h="357970">
                  <a:moveTo>
                    <a:pt x="6066" y="0"/>
                  </a:moveTo>
                  <a:lnTo>
                    <a:pt x="0" y="35962"/>
                  </a:lnTo>
                  <a:lnTo>
                    <a:pt x="4919" y="88644"/>
                  </a:lnTo>
                  <a:lnTo>
                    <a:pt x="13786" y="146368"/>
                  </a:lnTo>
                  <a:lnTo>
                    <a:pt x="24991" y="196486"/>
                  </a:lnTo>
                  <a:lnTo>
                    <a:pt x="41439" y="253580"/>
                  </a:lnTo>
                  <a:lnTo>
                    <a:pt x="54241" y="305722"/>
                  </a:lnTo>
                  <a:lnTo>
                    <a:pt x="69237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8686010" y="2600538"/>
              <a:ext cx="294799" cy="105286"/>
            </a:xfrm>
            <a:custGeom>
              <a:avLst/>
              <a:gdLst/>
              <a:ahLst/>
              <a:cxnLst/>
              <a:rect l="0" t="0" r="0" b="0"/>
              <a:pathLst>
                <a:path w="294799" h="105286">
                  <a:moveTo>
                    <a:pt x="294798" y="0"/>
                  </a:moveTo>
                  <a:lnTo>
                    <a:pt x="238584" y="34747"/>
                  </a:lnTo>
                  <a:lnTo>
                    <a:pt x="180013" y="51881"/>
                  </a:lnTo>
                  <a:lnTo>
                    <a:pt x="130937" y="62946"/>
                  </a:lnTo>
                  <a:lnTo>
                    <a:pt x="78181" y="76753"/>
                  </a:lnTo>
                  <a:lnTo>
                    <a:pt x="16015" y="99622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8994333" y="2653181"/>
              <a:ext cx="161353" cy="174147"/>
            </a:xfrm>
            <a:custGeom>
              <a:avLst/>
              <a:gdLst/>
              <a:ahLst/>
              <a:cxnLst/>
              <a:rect l="0" t="0" r="0" b="0"/>
              <a:pathLst>
                <a:path w="161353" h="174147">
                  <a:moveTo>
                    <a:pt x="91760" y="0"/>
                  </a:moveTo>
                  <a:lnTo>
                    <a:pt x="69403" y="0"/>
                  </a:lnTo>
                  <a:lnTo>
                    <a:pt x="52188" y="6239"/>
                  </a:lnTo>
                  <a:lnTo>
                    <a:pt x="36738" y="17981"/>
                  </a:lnTo>
                  <a:lnTo>
                    <a:pt x="16055" y="44322"/>
                  </a:lnTo>
                  <a:lnTo>
                    <a:pt x="3168" y="75524"/>
                  </a:lnTo>
                  <a:lnTo>
                    <a:pt x="0" y="113884"/>
                  </a:lnTo>
                  <a:lnTo>
                    <a:pt x="3405" y="141082"/>
                  </a:lnTo>
                  <a:lnTo>
                    <a:pt x="8290" y="151377"/>
                  </a:lnTo>
                  <a:lnTo>
                    <a:pt x="23077" y="165934"/>
                  </a:lnTo>
                  <a:lnTo>
                    <a:pt x="47586" y="173184"/>
                  </a:lnTo>
                  <a:lnTo>
                    <a:pt x="88030" y="174146"/>
                  </a:lnTo>
                  <a:lnTo>
                    <a:pt x="99802" y="172249"/>
                  </a:lnTo>
                  <a:lnTo>
                    <a:pt x="119121" y="160783"/>
                  </a:lnTo>
                  <a:lnTo>
                    <a:pt x="150587" y="130415"/>
                  </a:lnTo>
                  <a:lnTo>
                    <a:pt x="158850" y="109825"/>
                  </a:lnTo>
                  <a:lnTo>
                    <a:pt x="161352" y="86246"/>
                  </a:lnTo>
                  <a:lnTo>
                    <a:pt x="158564" y="64068"/>
                  </a:lnTo>
                  <a:lnTo>
                    <a:pt x="150308" y="45632"/>
                  </a:lnTo>
                  <a:lnTo>
                    <a:pt x="144830" y="37440"/>
                  </a:lnTo>
                  <a:lnTo>
                    <a:pt x="126265" y="25219"/>
                  </a:lnTo>
                  <a:lnTo>
                    <a:pt x="81232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9138735" y="2400497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0" y="105285"/>
                  </a:moveTo>
                  <a:lnTo>
                    <a:pt x="0" y="46668"/>
                  </a:ln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9212435" y="2442611"/>
              <a:ext cx="31587" cy="84229"/>
            </a:xfrm>
            <a:custGeom>
              <a:avLst/>
              <a:gdLst/>
              <a:ahLst/>
              <a:cxnLst/>
              <a:rect l="0" t="0" r="0" b="0"/>
              <a:pathLst>
                <a:path w="31587" h="84229">
                  <a:moveTo>
                    <a:pt x="0" y="84228"/>
                  </a:moveTo>
                  <a:lnTo>
                    <a:pt x="21330" y="23355"/>
                  </a:lnTo>
                  <a:lnTo>
                    <a:pt x="3158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8" name="Freeform 77"/>
          <p:cNvSpPr/>
          <p:nvPr/>
        </p:nvSpPr>
        <p:spPr>
          <a:xfrm>
            <a:off x="3398692" y="2537367"/>
            <a:ext cx="275754" cy="469570"/>
          </a:xfrm>
          <a:custGeom>
            <a:avLst/>
            <a:gdLst/>
            <a:ahLst/>
            <a:cxnLst/>
            <a:rect l="0" t="0" r="0" b="0"/>
            <a:pathLst>
              <a:path w="275754" h="469570">
                <a:moveTo>
                  <a:pt x="117826" y="0"/>
                </a:moveTo>
                <a:lnTo>
                  <a:pt x="101037" y="62281"/>
                </a:lnTo>
                <a:lnTo>
                  <a:pt x="100732" y="119451"/>
                </a:lnTo>
                <a:lnTo>
                  <a:pt x="105352" y="169534"/>
                </a:lnTo>
                <a:lnTo>
                  <a:pt x="106721" y="221418"/>
                </a:lnTo>
                <a:lnTo>
                  <a:pt x="104007" y="273836"/>
                </a:lnTo>
                <a:lnTo>
                  <a:pt x="98913" y="326412"/>
                </a:lnTo>
                <a:lnTo>
                  <a:pt x="100524" y="375915"/>
                </a:lnTo>
                <a:lnTo>
                  <a:pt x="105959" y="434564"/>
                </a:lnTo>
                <a:lnTo>
                  <a:pt x="102896" y="441788"/>
                </a:lnTo>
                <a:lnTo>
                  <a:pt x="97344" y="444264"/>
                </a:lnTo>
                <a:lnTo>
                  <a:pt x="90133" y="443575"/>
                </a:lnTo>
                <a:lnTo>
                  <a:pt x="75882" y="433451"/>
                </a:lnTo>
                <a:lnTo>
                  <a:pt x="47669" y="392766"/>
                </a:lnTo>
                <a:lnTo>
                  <a:pt x="23998" y="337335"/>
                </a:lnTo>
                <a:lnTo>
                  <a:pt x="3626" y="294882"/>
                </a:lnTo>
                <a:lnTo>
                  <a:pt x="748" y="291345"/>
                </a:lnTo>
                <a:lnTo>
                  <a:pt x="0" y="292496"/>
                </a:lnTo>
                <a:lnTo>
                  <a:pt x="11323" y="336089"/>
                </a:lnTo>
                <a:lnTo>
                  <a:pt x="29467" y="368254"/>
                </a:lnTo>
                <a:lnTo>
                  <a:pt x="85690" y="430730"/>
                </a:lnTo>
                <a:lnTo>
                  <a:pt x="114208" y="459559"/>
                </a:lnTo>
                <a:lnTo>
                  <a:pt x="134545" y="467461"/>
                </a:lnTo>
                <a:lnTo>
                  <a:pt x="146519" y="469569"/>
                </a:lnTo>
                <a:lnTo>
                  <a:pt x="156842" y="467464"/>
                </a:lnTo>
                <a:lnTo>
                  <a:pt x="182549" y="448904"/>
                </a:lnTo>
                <a:lnTo>
                  <a:pt x="241858" y="388612"/>
                </a:lnTo>
                <a:lnTo>
                  <a:pt x="275753" y="347441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779108" y="459891"/>
            <a:ext cx="2105701" cy="526884"/>
            <a:chOff x="779108" y="459891"/>
            <a:chExt cx="2105701" cy="526884"/>
          </a:xfrm>
        </p:grpSpPr>
        <p:sp>
          <p:nvSpPr>
            <p:cNvPr id="2" name="Freeform 1"/>
            <p:cNvSpPr/>
            <p:nvPr/>
          </p:nvSpPr>
          <p:spPr>
            <a:xfrm>
              <a:off x="779108" y="459891"/>
              <a:ext cx="343131" cy="526884"/>
            </a:xfrm>
            <a:custGeom>
              <a:avLst/>
              <a:gdLst/>
              <a:ahLst/>
              <a:cxnLst/>
              <a:rect l="0" t="0" r="0" b="0"/>
              <a:pathLst>
                <a:path w="343131" h="526884">
                  <a:moveTo>
                    <a:pt x="0" y="98119"/>
                  </a:moveTo>
                  <a:lnTo>
                    <a:pt x="9576" y="74072"/>
                  </a:lnTo>
                  <a:lnTo>
                    <a:pt x="39404" y="38526"/>
                  </a:lnTo>
                  <a:lnTo>
                    <a:pt x="65488" y="17421"/>
                  </a:lnTo>
                  <a:lnTo>
                    <a:pt x="101032" y="1939"/>
                  </a:lnTo>
                  <a:lnTo>
                    <a:pt x="124452" y="0"/>
                  </a:lnTo>
                  <a:lnTo>
                    <a:pt x="145389" y="4208"/>
                  </a:lnTo>
                  <a:lnTo>
                    <a:pt x="162494" y="13877"/>
                  </a:lnTo>
                  <a:lnTo>
                    <a:pt x="190866" y="43652"/>
                  </a:lnTo>
                  <a:lnTo>
                    <a:pt x="210321" y="76521"/>
                  </a:lnTo>
                  <a:lnTo>
                    <a:pt x="217905" y="119666"/>
                  </a:lnTo>
                  <a:lnTo>
                    <a:pt x="208974" y="163905"/>
                  </a:lnTo>
                  <a:lnTo>
                    <a:pt x="171518" y="225230"/>
                  </a:lnTo>
                  <a:lnTo>
                    <a:pt x="117026" y="265752"/>
                  </a:lnTo>
                  <a:lnTo>
                    <a:pt x="106093" y="273045"/>
                  </a:lnTo>
                  <a:lnTo>
                    <a:pt x="99975" y="274398"/>
                  </a:lnTo>
                  <a:lnTo>
                    <a:pt x="97066" y="271790"/>
                  </a:lnTo>
                  <a:lnTo>
                    <a:pt x="96296" y="266542"/>
                  </a:lnTo>
                  <a:lnTo>
                    <a:pt x="99292" y="261874"/>
                  </a:lnTo>
                  <a:lnTo>
                    <a:pt x="111981" y="253567"/>
                  </a:lnTo>
                  <a:lnTo>
                    <a:pt x="144444" y="247903"/>
                  </a:lnTo>
                  <a:lnTo>
                    <a:pt x="203401" y="254394"/>
                  </a:lnTo>
                  <a:lnTo>
                    <a:pt x="238862" y="264786"/>
                  </a:lnTo>
                  <a:lnTo>
                    <a:pt x="294418" y="303299"/>
                  </a:lnTo>
                  <a:lnTo>
                    <a:pt x="325615" y="344409"/>
                  </a:lnTo>
                  <a:lnTo>
                    <a:pt x="337741" y="371358"/>
                  </a:lnTo>
                  <a:lnTo>
                    <a:pt x="343130" y="402832"/>
                  </a:lnTo>
                  <a:lnTo>
                    <a:pt x="339286" y="430079"/>
                  </a:lnTo>
                  <a:lnTo>
                    <a:pt x="317754" y="476167"/>
                  </a:lnTo>
                  <a:lnTo>
                    <a:pt x="292241" y="502851"/>
                  </a:lnTo>
                  <a:lnTo>
                    <a:pt x="262455" y="519987"/>
                  </a:lnTo>
                  <a:lnTo>
                    <a:pt x="225814" y="526883"/>
                  </a:lnTo>
                  <a:lnTo>
                    <a:pt x="171511" y="520808"/>
                  </a:lnTo>
                  <a:lnTo>
                    <a:pt x="118843" y="508343"/>
                  </a:lnTo>
                  <a:lnTo>
                    <a:pt x="99613" y="501539"/>
                  </a:lnTo>
                  <a:lnTo>
                    <a:pt x="84228" y="4876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330934" y="499090"/>
              <a:ext cx="185170" cy="418018"/>
            </a:xfrm>
            <a:custGeom>
              <a:avLst/>
              <a:gdLst/>
              <a:ahLst/>
              <a:cxnLst/>
              <a:rect l="0" t="0" r="0" b="0"/>
              <a:pathLst>
                <a:path w="185170" h="418018">
                  <a:moveTo>
                    <a:pt x="174641" y="27334"/>
                  </a:moveTo>
                  <a:lnTo>
                    <a:pt x="145332" y="62232"/>
                  </a:lnTo>
                  <a:lnTo>
                    <a:pt x="111307" y="123451"/>
                  </a:lnTo>
                  <a:lnTo>
                    <a:pt x="83362" y="178512"/>
                  </a:lnTo>
                  <a:lnTo>
                    <a:pt x="56481" y="235618"/>
                  </a:lnTo>
                  <a:lnTo>
                    <a:pt x="35574" y="298890"/>
                  </a:lnTo>
                  <a:lnTo>
                    <a:pt x="14850" y="351207"/>
                  </a:lnTo>
                  <a:lnTo>
                    <a:pt x="13155" y="376778"/>
                  </a:lnTo>
                  <a:lnTo>
                    <a:pt x="14341" y="390148"/>
                  </a:lnTo>
                  <a:lnTo>
                    <a:pt x="18641" y="400232"/>
                  </a:lnTo>
                  <a:lnTo>
                    <a:pt x="32778" y="414555"/>
                  </a:lnTo>
                  <a:lnTo>
                    <a:pt x="41461" y="417673"/>
                  </a:lnTo>
                  <a:lnTo>
                    <a:pt x="60468" y="418017"/>
                  </a:lnTo>
                  <a:lnTo>
                    <a:pt x="90899" y="406045"/>
                  </a:lnTo>
                  <a:lnTo>
                    <a:pt x="138972" y="367420"/>
                  </a:lnTo>
                  <a:lnTo>
                    <a:pt x="160433" y="341010"/>
                  </a:lnTo>
                  <a:lnTo>
                    <a:pt x="165206" y="318044"/>
                  </a:lnTo>
                  <a:lnTo>
                    <a:pt x="164842" y="305369"/>
                  </a:lnTo>
                  <a:lnTo>
                    <a:pt x="155078" y="281927"/>
                  </a:lnTo>
                  <a:lnTo>
                    <a:pt x="108481" y="220134"/>
                  </a:lnTo>
                  <a:lnTo>
                    <a:pt x="48036" y="175022"/>
                  </a:lnTo>
                  <a:lnTo>
                    <a:pt x="11722" y="146714"/>
                  </a:lnTo>
                  <a:lnTo>
                    <a:pt x="2797" y="126406"/>
                  </a:lnTo>
                  <a:lnTo>
                    <a:pt x="0" y="100612"/>
                  </a:lnTo>
                  <a:lnTo>
                    <a:pt x="6172" y="56715"/>
                  </a:lnTo>
                  <a:lnTo>
                    <a:pt x="22299" y="27331"/>
                  </a:lnTo>
                  <a:lnTo>
                    <a:pt x="35183" y="11345"/>
                  </a:lnTo>
                  <a:lnTo>
                    <a:pt x="54948" y="2681"/>
                  </a:lnTo>
                  <a:lnTo>
                    <a:pt x="78160" y="0"/>
                  </a:lnTo>
                  <a:lnTo>
                    <a:pt x="132300" y="10809"/>
                  </a:lnTo>
                  <a:lnTo>
                    <a:pt x="158456" y="26207"/>
                  </a:lnTo>
                  <a:lnTo>
                    <a:pt x="185169" y="589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652974" y="84227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846454" y="489567"/>
              <a:ext cx="210324" cy="468527"/>
            </a:xfrm>
            <a:custGeom>
              <a:avLst/>
              <a:gdLst/>
              <a:ahLst/>
              <a:cxnLst/>
              <a:rect l="0" t="0" r="0" b="0"/>
              <a:pathLst>
                <a:path w="210324" h="468527">
                  <a:moveTo>
                    <a:pt x="175017" y="194785"/>
                  </a:moveTo>
                  <a:lnTo>
                    <a:pt x="184592" y="170738"/>
                  </a:lnTo>
                  <a:lnTo>
                    <a:pt x="208831" y="129603"/>
                  </a:lnTo>
                  <a:lnTo>
                    <a:pt x="210323" y="106543"/>
                  </a:lnTo>
                  <a:lnTo>
                    <a:pt x="205916" y="81867"/>
                  </a:lnTo>
                  <a:lnTo>
                    <a:pt x="190282" y="49414"/>
                  </a:lnTo>
                  <a:lnTo>
                    <a:pt x="169661" y="24460"/>
                  </a:lnTo>
                  <a:lnTo>
                    <a:pt x="151580" y="9511"/>
                  </a:lnTo>
                  <a:lnTo>
                    <a:pt x="125606" y="1307"/>
                  </a:lnTo>
                  <a:lnTo>
                    <a:pt x="98074" y="0"/>
                  </a:lnTo>
                  <a:lnTo>
                    <a:pt x="78039" y="7218"/>
                  </a:lnTo>
                  <a:lnTo>
                    <a:pt x="53606" y="24436"/>
                  </a:lnTo>
                  <a:lnTo>
                    <a:pt x="10196" y="79729"/>
                  </a:lnTo>
                  <a:lnTo>
                    <a:pt x="2327" y="103485"/>
                  </a:lnTo>
                  <a:lnTo>
                    <a:pt x="0" y="128471"/>
                  </a:lnTo>
                  <a:lnTo>
                    <a:pt x="11055" y="189432"/>
                  </a:lnTo>
                  <a:lnTo>
                    <a:pt x="26480" y="219195"/>
                  </a:lnTo>
                  <a:lnTo>
                    <a:pt x="42320" y="232150"/>
                  </a:lnTo>
                  <a:lnTo>
                    <a:pt x="86674" y="249999"/>
                  </a:lnTo>
                  <a:lnTo>
                    <a:pt x="110017" y="251300"/>
                  </a:lnTo>
                  <a:lnTo>
                    <a:pt x="121155" y="250009"/>
                  </a:lnTo>
                  <a:lnTo>
                    <a:pt x="139770" y="239216"/>
                  </a:lnTo>
                  <a:lnTo>
                    <a:pt x="176875" y="200939"/>
                  </a:lnTo>
                  <a:lnTo>
                    <a:pt x="186761" y="182312"/>
                  </a:lnTo>
                  <a:lnTo>
                    <a:pt x="188696" y="180621"/>
                  </a:lnTo>
                  <a:lnTo>
                    <a:pt x="184806" y="243387"/>
                  </a:lnTo>
                  <a:lnTo>
                    <a:pt x="177297" y="303084"/>
                  </a:lnTo>
                  <a:lnTo>
                    <a:pt x="178812" y="347366"/>
                  </a:lnTo>
                  <a:lnTo>
                    <a:pt x="184216" y="399360"/>
                  </a:lnTo>
                  <a:lnTo>
                    <a:pt x="184113" y="450011"/>
                  </a:lnTo>
                  <a:lnTo>
                    <a:pt x="182251" y="456182"/>
                  </a:lnTo>
                  <a:lnTo>
                    <a:pt x="175017" y="4685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674238" y="747523"/>
              <a:ext cx="210571" cy="9066"/>
            </a:xfrm>
            <a:custGeom>
              <a:avLst/>
              <a:gdLst/>
              <a:ahLst/>
              <a:cxnLst/>
              <a:rect l="0" t="0" r="0" b="0"/>
              <a:pathLst>
                <a:path w="210571" h="9066">
                  <a:moveTo>
                    <a:pt x="210570" y="0"/>
                  </a:moveTo>
                  <a:lnTo>
                    <a:pt x="151953" y="9065"/>
                  </a:lnTo>
                  <a:lnTo>
                    <a:pt x="98949" y="4173"/>
                  </a:lnTo>
                  <a:lnTo>
                    <a:pt x="53471" y="580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779523" y="62118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800580" y="90545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3337533" y="442196"/>
            <a:ext cx="1958302" cy="589597"/>
            <a:chOff x="3337533" y="442196"/>
            <a:chExt cx="1958302" cy="589597"/>
          </a:xfrm>
        </p:grpSpPr>
        <p:sp>
          <p:nvSpPr>
            <p:cNvPr id="10" name="Freeform 9"/>
            <p:cNvSpPr/>
            <p:nvPr/>
          </p:nvSpPr>
          <p:spPr>
            <a:xfrm>
              <a:off x="3337533" y="442196"/>
              <a:ext cx="52500" cy="515898"/>
            </a:xfrm>
            <a:custGeom>
              <a:avLst/>
              <a:gdLst/>
              <a:ahLst/>
              <a:cxnLst/>
              <a:rect l="0" t="0" r="0" b="0"/>
              <a:pathLst>
                <a:path w="52500" h="515898">
                  <a:moveTo>
                    <a:pt x="0" y="0"/>
                  </a:moveTo>
                  <a:lnTo>
                    <a:pt x="14655" y="62093"/>
                  </a:lnTo>
                  <a:lnTo>
                    <a:pt x="31667" y="118791"/>
                  </a:lnTo>
                  <a:lnTo>
                    <a:pt x="40051" y="178143"/>
                  </a:lnTo>
                  <a:lnTo>
                    <a:pt x="48942" y="237787"/>
                  </a:lnTo>
                  <a:lnTo>
                    <a:pt x="51912" y="297748"/>
                  </a:lnTo>
                  <a:lnTo>
                    <a:pt x="52499" y="359982"/>
                  </a:lnTo>
                  <a:lnTo>
                    <a:pt x="51445" y="418505"/>
                  </a:lnTo>
                  <a:lnTo>
                    <a:pt x="44304" y="478938"/>
                  </a:lnTo>
                  <a:lnTo>
                    <a:pt x="42114" y="5158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527046" y="88439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663917" y="442196"/>
              <a:ext cx="330214" cy="536955"/>
            </a:xfrm>
            <a:custGeom>
              <a:avLst/>
              <a:gdLst/>
              <a:ahLst/>
              <a:cxnLst/>
              <a:rect l="0" t="0" r="0" b="0"/>
              <a:pathLst>
                <a:path w="330214" h="536955">
                  <a:moveTo>
                    <a:pt x="0" y="0"/>
                  </a:moveTo>
                  <a:lnTo>
                    <a:pt x="56214" y="17959"/>
                  </a:lnTo>
                  <a:lnTo>
                    <a:pt x="114786" y="28547"/>
                  </a:lnTo>
                  <a:lnTo>
                    <a:pt x="177351" y="30986"/>
                  </a:lnTo>
                  <a:lnTo>
                    <a:pt x="228673" y="31408"/>
                  </a:lnTo>
                  <a:lnTo>
                    <a:pt x="282776" y="24315"/>
                  </a:lnTo>
                  <a:lnTo>
                    <a:pt x="309732" y="22505"/>
                  </a:lnTo>
                  <a:lnTo>
                    <a:pt x="318792" y="26702"/>
                  </a:lnTo>
                  <a:lnTo>
                    <a:pt x="324832" y="34179"/>
                  </a:lnTo>
                  <a:lnTo>
                    <a:pt x="328858" y="43843"/>
                  </a:lnTo>
                  <a:lnTo>
                    <a:pt x="330213" y="67059"/>
                  </a:lnTo>
                  <a:lnTo>
                    <a:pt x="318482" y="125468"/>
                  </a:lnTo>
                  <a:lnTo>
                    <a:pt x="301701" y="178870"/>
                  </a:lnTo>
                  <a:lnTo>
                    <a:pt x="296843" y="232893"/>
                  </a:lnTo>
                  <a:lnTo>
                    <a:pt x="287966" y="292059"/>
                  </a:lnTo>
                  <a:lnTo>
                    <a:pt x="278760" y="350712"/>
                  </a:lnTo>
                  <a:lnTo>
                    <a:pt x="260694" y="407099"/>
                  </a:lnTo>
                  <a:lnTo>
                    <a:pt x="244691" y="467673"/>
                  </a:lnTo>
                  <a:lnTo>
                    <a:pt x="223332" y="516553"/>
                  </a:lnTo>
                  <a:lnTo>
                    <a:pt x="210570" y="5369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166562" y="460178"/>
              <a:ext cx="244820" cy="571615"/>
            </a:xfrm>
            <a:custGeom>
              <a:avLst/>
              <a:gdLst/>
              <a:ahLst/>
              <a:cxnLst/>
              <a:rect l="0" t="0" r="0" b="0"/>
              <a:pathLst>
                <a:path w="244820" h="571615">
                  <a:moveTo>
                    <a:pt x="223821" y="171531"/>
                  </a:moveTo>
                  <a:lnTo>
                    <a:pt x="232886" y="112915"/>
                  </a:lnTo>
                  <a:lnTo>
                    <a:pt x="228327" y="78124"/>
                  </a:lnTo>
                  <a:lnTo>
                    <a:pt x="213978" y="45589"/>
                  </a:lnTo>
                  <a:lnTo>
                    <a:pt x="194908" y="19312"/>
                  </a:lnTo>
                  <a:lnTo>
                    <a:pt x="168851" y="2297"/>
                  </a:lnTo>
                  <a:lnTo>
                    <a:pt x="149087" y="0"/>
                  </a:lnTo>
                  <a:lnTo>
                    <a:pt x="129775" y="4048"/>
                  </a:lnTo>
                  <a:lnTo>
                    <a:pt x="75406" y="40042"/>
                  </a:lnTo>
                  <a:lnTo>
                    <a:pt x="29235" y="88012"/>
                  </a:lnTo>
                  <a:lnTo>
                    <a:pt x="12398" y="119099"/>
                  </a:lnTo>
                  <a:lnTo>
                    <a:pt x="0" y="161715"/>
                  </a:lnTo>
                  <a:lnTo>
                    <a:pt x="96" y="200208"/>
                  </a:lnTo>
                  <a:lnTo>
                    <a:pt x="13123" y="233841"/>
                  </a:lnTo>
                  <a:lnTo>
                    <a:pt x="31800" y="266033"/>
                  </a:lnTo>
                  <a:lnTo>
                    <a:pt x="48402" y="280992"/>
                  </a:lnTo>
                  <a:lnTo>
                    <a:pt x="57742" y="286619"/>
                  </a:lnTo>
                  <a:lnTo>
                    <a:pt x="77478" y="289752"/>
                  </a:lnTo>
                  <a:lnTo>
                    <a:pt x="129923" y="282231"/>
                  </a:lnTo>
                  <a:lnTo>
                    <a:pt x="153233" y="272984"/>
                  </a:lnTo>
                  <a:lnTo>
                    <a:pt x="171391" y="259905"/>
                  </a:lnTo>
                  <a:lnTo>
                    <a:pt x="215343" y="209792"/>
                  </a:lnTo>
                  <a:lnTo>
                    <a:pt x="225122" y="190876"/>
                  </a:lnTo>
                  <a:lnTo>
                    <a:pt x="229368" y="187937"/>
                  </a:lnTo>
                  <a:lnTo>
                    <a:pt x="233368" y="189488"/>
                  </a:lnTo>
                  <a:lnTo>
                    <a:pt x="237205" y="194031"/>
                  </a:lnTo>
                  <a:lnTo>
                    <a:pt x="242604" y="222781"/>
                  </a:lnTo>
                  <a:lnTo>
                    <a:pt x="244204" y="272114"/>
                  </a:lnTo>
                  <a:lnTo>
                    <a:pt x="244678" y="325596"/>
                  </a:lnTo>
                  <a:lnTo>
                    <a:pt x="244819" y="378487"/>
                  </a:lnTo>
                  <a:lnTo>
                    <a:pt x="237631" y="440356"/>
                  </a:lnTo>
                  <a:lnTo>
                    <a:pt x="234998" y="497637"/>
                  </a:lnTo>
                  <a:lnTo>
                    <a:pt x="240501" y="556153"/>
                  </a:lnTo>
                  <a:lnTo>
                    <a:pt x="239620" y="561307"/>
                  </a:lnTo>
                  <a:lnTo>
                    <a:pt x="234349" y="5716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853637" y="565471"/>
              <a:ext cx="442198" cy="146349"/>
            </a:xfrm>
            <a:custGeom>
              <a:avLst/>
              <a:gdLst/>
              <a:ahLst/>
              <a:cxnLst/>
              <a:rect l="0" t="0" r="0" b="0"/>
              <a:pathLst>
                <a:path w="442198" h="146349">
                  <a:moveTo>
                    <a:pt x="0" y="34653"/>
                  </a:moveTo>
                  <a:lnTo>
                    <a:pt x="26364" y="94594"/>
                  </a:lnTo>
                  <a:lnTo>
                    <a:pt x="47326" y="120393"/>
                  </a:lnTo>
                  <a:lnTo>
                    <a:pt x="65487" y="135541"/>
                  </a:lnTo>
                  <a:lnTo>
                    <a:pt x="88377" y="143833"/>
                  </a:lnTo>
                  <a:lnTo>
                    <a:pt x="112978" y="146348"/>
                  </a:lnTo>
                  <a:lnTo>
                    <a:pt x="135610" y="143567"/>
                  </a:lnTo>
                  <a:lnTo>
                    <a:pt x="154248" y="135312"/>
                  </a:lnTo>
                  <a:lnTo>
                    <a:pt x="170330" y="122674"/>
                  </a:lnTo>
                  <a:lnTo>
                    <a:pt x="213936" y="66817"/>
                  </a:lnTo>
                  <a:lnTo>
                    <a:pt x="249156" y="28172"/>
                  </a:lnTo>
                  <a:lnTo>
                    <a:pt x="275815" y="12326"/>
                  </a:lnTo>
                  <a:lnTo>
                    <a:pt x="305941" y="221"/>
                  </a:lnTo>
                  <a:lnTo>
                    <a:pt x="316265" y="0"/>
                  </a:lnTo>
                  <a:lnTo>
                    <a:pt x="337094" y="5994"/>
                  </a:lnTo>
                  <a:lnTo>
                    <a:pt x="386459" y="35500"/>
                  </a:lnTo>
                  <a:lnTo>
                    <a:pt x="442197" y="872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822052" y="723100"/>
              <a:ext cx="452726" cy="137373"/>
            </a:xfrm>
            <a:custGeom>
              <a:avLst/>
              <a:gdLst/>
              <a:ahLst/>
              <a:cxnLst/>
              <a:rect l="0" t="0" r="0" b="0"/>
              <a:pathLst>
                <a:path w="452726" h="137373">
                  <a:moveTo>
                    <a:pt x="0" y="13894"/>
                  </a:moveTo>
                  <a:lnTo>
                    <a:pt x="27511" y="67769"/>
                  </a:lnTo>
                  <a:lnTo>
                    <a:pt x="40776" y="97318"/>
                  </a:lnTo>
                  <a:lnTo>
                    <a:pt x="56727" y="113752"/>
                  </a:lnTo>
                  <a:lnTo>
                    <a:pt x="85438" y="130569"/>
                  </a:lnTo>
                  <a:lnTo>
                    <a:pt x="121761" y="137372"/>
                  </a:lnTo>
                  <a:lnTo>
                    <a:pt x="156570" y="133798"/>
                  </a:lnTo>
                  <a:lnTo>
                    <a:pt x="175261" y="125287"/>
                  </a:lnTo>
                  <a:lnTo>
                    <a:pt x="234991" y="73383"/>
                  </a:lnTo>
                  <a:lnTo>
                    <a:pt x="291282" y="17397"/>
                  </a:lnTo>
                  <a:lnTo>
                    <a:pt x="317932" y="1934"/>
                  </a:lnTo>
                  <a:lnTo>
                    <a:pt x="337835" y="0"/>
                  </a:lnTo>
                  <a:lnTo>
                    <a:pt x="400164" y="14523"/>
                  </a:lnTo>
                  <a:lnTo>
                    <a:pt x="410665" y="17823"/>
                  </a:lnTo>
                  <a:lnTo>
                    <a:pt x="428572" y="30848"/>
                  </a:lnTo>
                  <a:lnTo>
                    <a:pt x="452725" y="560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973561" y="2747937"/>
            <a:ext cx="3332595" cy="484312"/>
            <a:chOff x="973561" y="2747937"/>
            <a:chExt cx="3332595" cy="484312"/>
          </a:xfrm>
        </p:grpSpPr>
        <p:sp>
          <p:nvSpPr>
            <p:cNvPr id="17" name="Freeform 16"/>
            <p:cNvSpPr/>
            <p:nvPr/>
          </p:nvSpPr>
          <p:spPr>
            <a:xfrm>
              <a:off x="973561" y="2766547"/>
              <a:ext cx="353030" cy="424192"/>
            </a:xfrm>
            <a:custGeom>
              <a:avLst/>
              <a:gdLst/>
              <a:ahLst/>
              <a:cxnLst/>
              <a:rect l="0" t="0" r="0" b="0"/>
              <a:pathLst>
                <a:path w="353030" h="424192">
                  <a:moveTo>
                    <a:pt x="5589" y="160375"/>
                  </a:moveTo>
                  <a:lnTo>
                    <a:pt x="0" y="143607"/>
                  </a:lnTo>
                  <a:lnTo>
                    <a:pt x="375" y="126016"/>
                  </a:lnTo>
                  <a:lnTo>
                    <a:pt x="5611" y="106500"/>
                  </a:lnTo>
                  <a:lnTo>
                    <a:pt x="34066" y="44453"/>
                  </a:lnTo>
                  <a:lnTo>
                    <a:pt x="45932" y="23456"/>
                  </a:lnTo>
                  <a:lnTo>
                    <a:pt x="65243" y="8665"/>
                  </a:lnTo>
                  <a:lnTo>
                    <a:pt x="76944" y="3083"/>
                  </a:lnTo>
                  <a:lnTo>
                    <a:pt x="102423" y="0"/>
                  </a:lnTo>
                  <a:lnTo>
                    <a:pt x="128175" y="3699"/>
                  </a:lnTo>
                  <a:lnTo>
                    <a:pt x="151318" y="13143"/>
                  </a:lnTo>
                  <a:lnTo>
                    <a:pt x="167064" y="28258"/>
                  </a:lnTo>
                  <a:lnTo>
                    <a:pt x="196739" y="70707"/>
                  </a:lnTo>
                  <a:lnTo>
                    <a:pt x="210049" y="133431"/>
                  </a:lnTo>
                  <a:lnTo>
                    <a:pt x="214952" y="195910"/>
                  </a:lnTo>
                  <a:lnTo>
                    <a:pt x="212801" y="257645"/>
                  </a:lnTo>
                  <a:lnTo>
                    <a:pt x="207047" y="320229"/>
                  </a:lnTo>
                  <a:lnTo>
                    <a:pt x="194871" y="363457"/>
                  </a:lnTo>
                  <a:lnTo>
                    <a:pt x="176446" y="394723"/>
                  </a:lnTo>
                  <a:lnTo>
                    <a:pt x="144991" y="418804"/>
                  </a:lnTo>
                  <a:lnTo>
                    <a:pt x="119408" y="424191"/>
                  </a:lnTo>
                  <a:lnTo>
                    <a:pt x="94779" y="421516"/>
                  </a:lnTo>
                  <a:lnTo>
                    <a:pt x="76035" y="412528"/>
                  </a:lnTo>
                  <a:lnTo>
                    <a:pt x="63024" y="397615"/>
                  </a:lnTo>
                  <a:lnTo>
                    <a:pt x="57917" y="388725"/>
                  </a:lnTo>
                  <a:lnTo>
                    <a:pt x="55362" y="369488"/>
                  </a:lnTo>
                  <a:lnTo>
                    <a:pt x="59296" y="350411"/>
                  </a:lnTo>
                  <a:lnTo>
                    <a:pt x="68843" y="334132"/>
                  </a:lnTo>
                  <a:lnTo>
                    <a:pt x="84005" y="322218"/>
                  </a:lnTo>
                  <a:lnTo>
                    <a:pt x="92961" y="317404"/>
                  </a:lnTo>
                  <a:lnTo>
                    <a:pt x="118510" y="315174"/>
                  </a:lnTo>
                  <a:lnTo>
                    <a:pt x="162659" y="323614"/>
                  </a:lnTo>
                  <a:lnTo>
                    <a:pt x="225188" y="346861"/>
                  </a:lnTo>
                  <a:lnTo>
                    <a:pt x="283661" y="384164"/>
                  </a:lnTo>
                  <a:lnTo>
                    <a:pt x="327282" y="398556"/>
                  </a:lnTo>
                  <a:lnTo>
                    <a:pt x="353029" y="4025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565727" y="2800580"/>
              <a:ext cx="13548" cy="368498"/>
            </a:xfrm>
            <a:custGeom>
              <a:avLst/>
              <a:gdLst/>
              <a:ahLst/>
              <a:cxnLst/>
              <a:rect l="0" t="0" r="0" b="0"/>
              <a:pathLst>
                <a:path w="13548" h="368498">
                  <a:moveTo>
                    <a:pt x="13547" y="0"/>
                  </a:moveTo>
                  <a:lnTo>
                    <a:pt x="13547" y="22357"/>
                  </a:lnTo>
                  <a:lnTo>
                    <a:pt x="7308" y="39572"/>
                  </a:lnTo>
                  <a:lnTo>
                    <a:pt x="2369" y="47438"/>
                  </a:lnTo>
                  <a:lnTo>
                    <a:pt x="0" y="68657"/>
                  </a:lnTo>
                  <a:lnTo>
                    <a:pt x="2423" y="125996"/>
                  </a:lnTo>
                  <a:lnTo>
                    <a:pt x="2901" y="186412"/>
                  </a:lnTo>
                  <a:lnTo>
                    <a:pt x="2984" y="235127"/>
                  </a:lnTo>
                  <a:lnTo>
                    <a:pt x="3012" y="294103"/>
                  </a:lnTo>
                  <a:lnTo>
                    <a:pt x="10253" y="352981"/>
                  </a:lnTo>
                  <a:lnTo>
                    <a:pt x="13547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368564" y="2832165"/>
              <a:ext cx="200183" cy="213485"/>
            </a:xfrm>
            <a:custGeom>
              <a:avLst/>
              <a:gdLst/>
              <a:ahLst/>
              <a:cxnLst/>
              <a:rect l="0" t="0" r="0" b="0"/>
              <a:pathLst>
                <a:path w="200183" h="213485">
                  <a:moveTo>
                    <a:pt x="200182" y="126342"/>
                  </a:moveTo>
                  <a:lnTo>
                    <a:pt x="168900" y="135918"/>
                  </a:lnTo>
                  <a:lnTo>
                    <a:pt x="109938" y="179340"/>
                  </a:lnTo>
                  <a:lnTo>
                    <a:pt x="53377" y="205721"/>
                  </a:lnTo>
                  <a:lnTo>
                    <a:pt x="31990" y="213484"/>
                  </a:lnTo>
                  <a:lnTo>
                    <a:pt x="22543" y="212513"/>
                  </a:lnTo>
                  <a:lnTo>
                    <a:pt x="5808" y="202075"/>
                  </a:lnTo>
                  <a:lnTo>
                    <a:pt x="1579" y="193208"/>
                  </a:lnTo>
                  <a:lnTo>
                    <a:pt x="0" y="170878"/>
                  </a:lnTo>
                  <a:lnTo>
                    <a:pt x="11575" y="113013"/>
                  </a:lnTo>
                  <a:lnTo>
                    <a:pt x="19296" y="59109"/>
                  </a:lnTo>
                  <a:lnTo>
                    <a:pt x="26592" y="37579"/>
                  </a:lnTo>
                  <a:lnTo>
                    <a:pt x="37613" y="15424"/>
                  </a:lnTo>
                  <a:lnTo>
                    <a:pt x="4225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726673" y="3105906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473052" y="2926922"/>
              <a:ext cx="75296" cy="74151"/>
            </a:xfrm>
            <a:custGeom>
              <a:avLst/>
              <a:gdLst/>
              <a:ahLst/>
              <a:cxnLst/>
              <a:rect l="0" t="0" r="0" b="0"/>
              <a:pathLst>
                <a:path w="75296" h="74151">
                  <a:moveTo>
                    <a:pt x="32730" y="0"/>
                  </a:moveTo>
                  <a:lnTo>
                    <a:pt x="3422" y="29308"/>
                  </a:lnTo>
                  <a:lnTo>
                    <a:pt x="323" y="37086"/>
                  </a:lnTo>
                  <a:lnTo>
                    <a:pt x="0" y="55087"/>
                  </a:lnTo>
                  <a:lnTo>
                    <a:pt x="5061" y="61291"/>
                  </a:lnTo>
                  <a:lnTo>
                    <a:pt x="23162" y="68185"/>
                  </a:lnTo>
                  <a:lnTo>
                    <a:pt x="32201" y="67683"/>
                  </a:lnTo>
                  <a:lnTo>
                    <a:pt x="48483" y="60887"/>
                  </a:lnTo>
                  <a:lnTo>
                    <a:pt x="60398" y="46948"/>
                  </a:lnTo>
                  <a:lnTo>
                    <a:pt x="65213" y="38318"/>
                  </a:lnTo>
                  <a:lnTo>
                    <a:pt x="66084" y="30224"/>
                  </a:lnTo>
                  <a:lnTo>
                    <a:pt x="60812" y="14993"/>
                  </a:lnTo>
                  <a:lnTo>
                    <a:pt x="54961" y="11165"/>
                  </a:lnTo>
                  <a:lnTo>
                    <a:pt x="39101" y="10032"/>
                  </a:lnTo>
                  <a:lnTo>
                    <a:pt x="23473" y="16547"/>
                  </a:lnTo>
                  <a:lnTo>
                    <a:pt x="16030" y="21560"/>
                  </a:lnTo>
                  <a:lnTo>
                    <a:pt x="12238" y="28411"/>
                  </a:lnTo>
                  <a:lnTo>
                    <a:pt x="11145" y="45383"/>
                  </a:lnTo>
                  <a:lnTo>
                    <a:pt x="17677" y="61504"/>
                  </a:lnTo>
                  <a:lnTo>
                    <a:pt x="22695" y="69079"/>
                  </a:lnTo>
                  <a:lnTo>
                    <a:pt x="29550" y="72958"/>
                  </a:lnTo>
                  <a:lnTo>
                    <a:pt x="46524" y="74150"/>
                  </a:lnTo>
                  <a:lnTo>
                    <a:pt x="62648" y="67661"/>
                  </a:lnTo>
                  <a:lnTo>
                    <a:pt x="70223" y="62655"/>
                  </a:lnTo>
                  <a:lnTo>
                    <a:pt x="74103" y="55808"/>
                  </a:lnTo>
                  <a:lnTo>
                    <a:pt x="75295" y="38841"/>
                  </a:lnTo>
                  <a:lnTo>
                    <a:pt x="71635" y="31743"/>
                  </a:lnTo>
                  <a:lnTo>
                    <a:pt x="58210" y="20737"/>
                  </a:lnTo>
                  <a:lnTo>
                    <a:pt x="49717" y="19674"/>
                  </a:lnTo>
                  <a:lnTo>
                    <a:pt x="30921" y="24732"/>
                  </a:lnTo>
                  <a:lnTo>
                    <a:pt x="25675" y="31696"/>
                  </a:lnTo>
                  <a:lnTo>
                    <a:pt x="22965" y="51912"/>
                  </a:lnTo>
                  <a:lnTo>
                    <a:pt x="27390" y="59174"/>
                  </a:lnTo>
                  <a:lnTo>
                    <a:pt x="35019" y="64016"/>
                  </a:lnTo>
                  <a:lnTo>
                    <a:pt x="44785" y="67244"/>
                  </a:lnTo>
                  <a:lnTo>
                    <a:pt x="53635" y="67056"/>
                  </a:lnTo>
                  <a:lnTo>
                    <a:pt x="69707" y="60608"/>
                  </a:lnTo>
                  <a:lnTo>
                    <a:pt x="73759" y="54443"/>
                  </a:lnTo>
                  <a:lnTo>
                    <a:pt x="75142" y="38235"/>
                  </a:lnTo>
                  <a:lnTo>
                    <a:pt x="71533" y="33679"/>
                  </a:lnTo>
                  <a:lnTo>
                    <a:pt x="65618" y="31811"/>
                  </a:lnTo>
                  <a:lnTo>
                    <a:pt x="58165" y="31736"/>
                  </a:lnTo>
                  <a:lnTo>
                    <a:pt x="52026" y="35195"/>
                  </a:lnTo>
                  <a:lnTo>
                    <a:pt x="3273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137534" y="2747937"/>
              <a:ext cx="21016" cy="484312"/>
            </a:xfrm>
            <a:custGeom>
              <a:avLst/>
              <a:gdLst/>
              <a:ahLst/>
              <a:cxnLst/>
              <a:rect l="0" t="0" r="0" b="0"/>
              <a:pathLst>
                <a:path w="21016" h="484312">
                  <a:moveTo>
                    <a:pt x="21015" y="0"/>
                  </a:moveTo>
                  <a:lnTo>
                    <a:pt x="12682" y="48931"/>
                  </a:lnTo>
                  <a:lnTo>
                    <a:pt x="5331" y="102473"/>
                  </a:lnTo>
                  <a:lnTo>
                    <a:pt x="1550" y="152805"/>
                  </a:lnTo>
                  <a:lnTo>
                    <a:pt x="430" y="212172"/>
                  </a:lnTo>
                  <a:lnTo>
                    <a:pt x="98" y="263038"/>
                  </a:lnTo>
                  <a:lnTo>
                    <a:pt x="0" y="318923"/>
                  </a:lnTo>
                  <a:lnTo>
                    <a:pt x="7202" y="377813"/>
                  </a:lnTo>
                  <a:lnTo>
                    <a:pt x="12957" y="440224"/>
                  </a:lnTo>
                  <a:lnTo>
                    <a:pt x="21015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889584" y="2832165"/>
              <a:ext cx="237380" cy="244596"/>
            </a:xfrm>
            <a:custGeom>
              <a:avLst/>
              <a:gdLst/>
              <a:ahLst/>
              <a:cxnLst/>
              <a:rect l="0" t="0" r="0" b="0"/>
              <a:pathLst>
                <a:path w="237380" h="244596">
                  <a:moveTo>
                    <a:pt x="237379" y="136871"/>
                  </a:moveTo>
                  <a:lnTo>
                    <a:pt x="218229" y="153682"/>
                  </a:lnTo>
                  <a:lnTo>
                    <a:pt x="164162" y="180780"/>
                  </a:lnTo>
                  <a:lnTo>
                    <a:pt x="111101" y="208149"/>
                  </a:lnTo>
                  <a:lnTo>
                    <a:pt x="47872" y="239748"/>
                  </a:lnTo>
                  <a:lnTo>
                    <a:pt x="37342" y="244060"/>
                  </a:lnTo>
                  <a:lnTo>
                    <a:pt x="27982" y="244595"/>
                  </a:lnTo>
                  <a:lnTo>
                    <a:pt x="11343" y="238951"/>
                  </a:lnTo>
                  <a:lnTo>
                    <a:pt x="5970" y="231830"/>
                  </a:lnTo>
                  <a:lnTo>
                    <a:pt x="0" y="211440"/>
                  </a:lnTo>
                  <a:lnTo>
                    <a:pt x="2228" y="179243"/>
                  </a:lnTo>
                  <a:lnTo>
                    <a:pt x="13462" y="128516"/>
                  </a:lnTo>
                  <a:lnTo>
                    <a:pt x="30410" y="65075"/>
                  </a:lnTo>
                  <a:lnTo>
                    <a:pt x="44759" y="11805"/>
                  </a:lnTo>
                  <a:lnTo>
                    <a:pt x="4786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337533" y="316907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474404" y="2793973"/>
              <a:ext cx="357970" cy="401131"/>
            </a:xfrm>
            <a:custGeom>
              <a:avLst/>
              <a:gdLst/>
              <a:ahLst/>
              <a:cxnLst/>
              <a:rect l="0" t="0" r="0" b="0"/>
              <a:pathLst>
                <a:path w="357970" h="401131">
                  <a:moveTo>
                    <a:pt x="0" y="80306"/>
                  </a:moveTo>
                  <a:lnTo>
                    <a:pt x="58735" y="23911"/>
                  </a:lnTo>
                  <a:lnTo>
                    <a:pt x="94092" y="5365"/>
                  </a:lnTo>
                  <a:lnTo>
                    <a:pt x="133034" y="0"/>
                  </a:lnTo>
                  <a:lnTo>
                    <a:pt x="189008" y="11095"/>
                  </a:lnTo>
                  <a:lnTo>
                    <a:pt x="215359" y="26524"/>
                  </a:lnTo>
                  <a:lnTo>
                    <a:pt x="227516" y="42365"/>
                  </a:lnTo>
                  <a:lnTo>
                    <a:pt x="255869" y="99790"/>
                  </a:lnTo>
                  <a:lnTo>
                    <a:pt x="272983" y="154388"/>
                  </a:lnTo>
                  <a:lnTo>
                    <a:pt x="282040" y="210233"/>
                  </a:lnTo>
                  <a:lnTo>
                    <a:pt x="275424" y="266325"/>
                  </a:lnTo>
                  <a:lnTo>
                    <a:pt x="262851" y="319345"/>
                  </a:lnTo>
                  <a:lnTo>
                    <a:pt x="243514" y="363960"/>
                  </a:lnTo>
                  <a:lnTo>
                    <a:pt x="218381" y="390390"/>
                  </a:lnTo>
                  <a:lnTo>
                    <a:pt x="192595" y="399445"/>
                  </a:lnTo>
                  <a:lnTo>
                    <a:pt x="163977" y="401130"/>
                  </a:lnTo>
                  <a:lnTo>
                    <a:pt x="139559" y="394081"/>
                  </a:lnTo>
                  <a:lnTo>
                    <a:pt x="120128" y="380029"/>
                  </a:lnTo>
                  <a:lnTo>
                    <a:pt x="111671" y="371368"/>
                  </a:lnTo>
                  <a:lnTo>
                    <a:pt x="102274" y="349267"/>
                  </a:lnTo>
                  <a:lnTo>
                    <a:pt x="99267" y="325017"/>
                  </a:lnTo>
                  <a:lnTo>
                    <a:pt x="101830" y="302540"/>
                  </a:lnTo>
                  <a:lnTo>
                    <a:pt x="109989" y="283972"/>
                  </a:lnTo>
                  <a:lnTo>
                    <a:pt x="115440" y="275745"/>
                  </a:lnTo>
                  <a:lnTo>
                    <a:pt x="130855" y="263484"/>
                  </a:lnTo>
                  <a:lnTo>
                    <a:pt x="150574" y="255305"/>
                  </a:lnTo>
                  <a:lnTo>
                    <a:pt x="187984" y="251871"/>
                  </a:lnTo>
                  <a:lnTo>
                    <a:pt x="250865" y="263672"/>
                  </a:lnTo>
                  <a:lnTo>
                    <a:pt x="305087" y="280463"/>
                  </a:lnTo>
                  <a:lnTo>
                    <a:pt x="357969" y="3014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979772" y="2860431"/>
              <a:ext cx="326384" cy="101241"/>
            </a:xfrm>
            <a:custGeom>
              <a:avLst/>
              <a:gdLst/>
              <a:ahLst/>
              <a:cxnLst/>
              <a:rect l="0" t="0" r="0" b="0"/>
              <a:pathLst>
                <a:path w="326384" h="101241">
                  <a:moveTo>
                    <a:pt x="0" y="13848"/>
                  </a:moveTo>
                  <a:lnTo>
                    <a:pt x="20243" y="57811"/>
                  </a:lnTo>
                  <a:lnTo>
                    <a:pt x="39403" y="82507"/>
                  </a:lnTo>
                  <a:lnTo>
                    <a:pt x="65487" y="99052"/>
                  </a:lnTo>
                  <a:lnTo>
                    <a:pt x="85257" y="101240"/>
                  </a:lnTo>
                  <a:lnTo>
                    <a:pt x="104572" y="97143"/>
                  </a:lnTo>
                  <a:lnTo>
                    <a:pt x="120955" y="87523"/>
                  </a:lnTo>
                  <a:lnTo>
                    <a:pt x="132917" y="72329"/>
                  </a:lnTo>
                  <a:lnTo>
                    <a:pt x="155717" y="39568"/>
                  </a:lnTo>
                  <a:lnTo>
                    <a:pt x="191155" y="11736"/>
                  </a:lnTo>
                  <a:lnTo>
                    <a:pt x="211300" y="1991"/>
                  </a:lnTo>
                  <a:lnTo>
                    <a:pt x="235071" y="0"/>
                  </a:lnTo>
                  <a:lnTo>
                    <a:pt x="260064" y="4184"/>
                  </a:lnTo>
                  <a:lnTo>
                    <a:pt x="282870" y="13842"/>
                  </a:lnTo>
                  <a:lnTo>
                    <a:pt x="326383" y="559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958715" y="2986953"/>
              <a:ext cx="336912" cy="72884"/>
            </a:xfrm>
            <a:custGeom>
              <a:avLst/>
              <a:gdLst/>
              <a:ahLst/>
              <a:cxnLst/>
              <a:rect l="0" t="0" r="0" b="0"/>
              <a:pathLst>
                <a:path w="336912" h="72884">
                  <a:moveTo>
                    <a:pt x="0" y="3140"/>
                  </a:moveTo>
                  <a:lnTo>
                    <a:pt x="9575" y="27186"/>
                  </a:lnTo>
                  <a:lnTo>
                    <a:pt x="39403" y="62733"/>
                  </a:lnTo>
                  <a:lnTo>
                    <a:pt x="59236" y="70570"/>
                  </a:lnTo>
                  <a:lnTo>
                    <a:pt x="82479" y="72883"/>
                  </a:lnTo>
                  <a:lnTo>
                    <a:pt x="136640" y="61818"/>
                  </a:lnTo>
                  <a:lnTo>
                    <a:pt x="162798" y="46392"/>
                  </a:lnTo>
                  <a:lnTo>
                    <a:pt x="202878" y="16476"/>
                  </a:lnTo>
                  <a:lnTo>
                    <a:pt x="242715" y="185"/>
                  </a:lnTo>
                  <a:lnTo>
                    <a:pt x="253057" y="0"/>
                  </a:lnTo>
                  <a:lnTo>
                    <a:pt x="313548" y="20566"/>
                  </a:lnTo>
                  <a:lnTo>
                    <a:pt x="336911" y="34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7679388" y="99740"/>
            <a:ext cx="1912074" cy="2199766"/>
            <a:chOff x="7679388" y="99740"/>
            <a:chExt cx="1912074" cy="2199766"/>
          </a:xfrm>
        </p:grpSpPr>
        <p:sp>
          <p:nvSpPr>
            <p:cNvPr id="29" name="Freeform 28"/>
            <p:cNvSpPr/>
            <p:nvPr/>
          </p:nvSpPr>
          <p:spPr>
            <a:xfrm>
              <a:off x="7679388" y="99740"/>
              <a:ext cx="343328" cy="479328"/>
            </a:xfrm>
            <a:custGeom>
              <a:avLst/>
              <a:gdLst/>
              <a:ahLst/>
              <a:cxnLst/>
              <a:rect l="0" t="0" r="0" b="0"/>
              <a:pathLst>
                <a:path w="343328" h="479328">
                  <a:moveTo>
                    <a:pt x="343327" y="131886"/>
                  </a:moveTo>
                  <a:lnTo>
                    <a:pt x="328672" y="76745"/>
                  </a:lnTo>
                  <a:lnTo>
                    <a:pt x="313959" y="29357"/>
                  </a:lnTo>
                  <a:lnTo>
                    <a:pt x="302589" y="11839"/>
                  </a:lnTo>
                  <a:lnTo>
                    <a:pt x="292771" y="6231"/>
                  </a:lnTo>
                  <a:lnTo>
                    <a:pt x="266266" y="0"/>
                  </a:lnTo>
                  <a:lnTo>
                    <a:pt x="224048" y="2082"/>
                  </a:lnTo>
                  <a:lnTo>
                    <a:pt x="181903" y="15697"/>
                  </a:lnTo>
                  <a:lnTo>
                    <a:pt x="126274" y="56404"/>
                  </a:lnTo>
                  <a:lnTo>
                    <a:pt x="94952" y="91500"/>
                  </a:lnTo>
                  <a:lnTo>
                    <a:pt x="60169" y="146699"/>
                  </a:lnTo>
                  <a:lnTo>
                    <a:pt x="29972" y="204764"/>
                  </a:lnTo>
                  <a:lnTo>
                    <a:pt x="7207" y="258120"/>
                  </a:lnTo>
                  <a:lnTo>
                    <a:pt x="918" y="281577"/>
                  </a:lnTo>
                  <a:lnTo>
                    <a:pt x="0" y="344296"/>
                  </a:lnTo>
                  <a:lnTo>
                    <a:pt x="10754" y="392524"/>
                  </a:lnTo>
                  <a:lnTo>
                    <a:pt x="23551" y="420861"/>
                  </a:lnTo>
                  <a:lnTo>
                    <a:pt x="50487" y="454205"/>
                  </a:lnTo>
                  <a:lnTo>
                    <a:pt x="90643" y="479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819667" y="466546"/>
              <a:ext cx="181992" cy="165335"/>
            </a:xfrm>
            <a:custGeom>
              <a:avLst/>
              <a:gdLst/>
              <a:ahLst/>
              <a:cxnLst/>
              <a:rect l="0" t="0" r="0" b="0"/>
              <a:pathLst>
                <a:path w="181992" h="165335">
                  <a:moveTo>
                    <a:pt x="181991" y="7236"/>
                  </a:moveTo>
                  <a:lnTo>
                    <a:pt x="154435" y="0"/>
                  </a:lnTo>
                  <a:lnTo>
                    <a:pt x="98213" y="477"/>
                  </a:lnTo>
                  <a:lnTo>
                    <a:pt x="71056" y="6572"/>
                  </a:lnTo>
                  <a:lnTo>
                    <a:pt x="47289" y="17079"/>
                  </a:lnTo>
                  <a:lnTo>
                    <a:pt x="19766" y="41738"/>
                  </a:lnTo>
                  <a:lnTo>
                    <a:pt x="2383" y="71271"/>
                  </a:lnTo>
                  <a:lnTo>
                    <a:pt x="0" y="91848"/>
                  </a:lnTo>
                  <a:lnTo>
                    <a:pt x="4010" y="112692"/>
                  </a:lnTo>
                  <a:lnTo>
                    <a:pt x="13591" y="133654"/>
                  </a:lnTo>
                  <a:lnTo>
                    <a:pt x="37727" y="159597"/>
                  </a:lnTo>
                  <a:lnTo>
                    <a:pt x="48381" y="163792"/>
                  </a:lnTo>
                  <a:lnTo>
                    <a:pt x="72696" y="165334"/>
                  </a:lnTo>
                  <a:lnTo>
                    <a:pt x="107104" y="159625"/>
                  </a:lnTo>
                  <a:lnTo>
                    <a:pt x="133936" y="144935"/>
                  </a:lnTo>
                  <a:lnTo>
                    <a:pt x="146205" y="129267"/>
                  </a:lnTo>
                  <a:lnTo>
                    <a:pt x="154388" y="109435"/>
                  </a:lnTo>
                  <a:lnTo>
                    <a:pt x="157824" y="73132"/>
                  </a:lnTo>
                  <a:lnTo>
                    <a:pt x="152218" y="31951"/>
                  </a:lnTo>
                  <a:lnTo>
                    <a:pt x="150406" y="72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989854" y="568538"/>
              <a:ext cx="277109" cy="252685"/>
            </a:xfrm>
            <a:custGeom>
              <a:avLst/>
              <a:gdLst/>
              <a:ahLst/>
              <a:cxnLst/>
              <a:rect l="0" t="0" r="0" b="0"/>
              <a:pathLst>
                <a:path w="277109" h="252685">
                  <a:moveTo>
                    <a:pt x="64446" y="0"/>
                  </a:moveTo>
                  <a:lnTo>
                    <a:pt x="44203" y="43963"/>
                  </a:lnTo>
                  <a:lnTo>
                    <a:pt x="4548" y="99858"/>
                  </a:lnTo>
                  <a:lnTo>
                    <a:pt x="1117" y="101667"/>
                  </a:lnTo>
                  <a:lnTo>
                    <a:pt x="0" y="99364"/>
                  </a:lnTo>
                  <a:lnTo>
                    <a:pt x="425" y="94319"/>
                  </a:lnTo>
                  <a:lnTo>
                    <a:pt x="7136" y="82474"/>
                  </a:lnTo>
                  <a:lnTo>
                    <a:pt x="50752" y="34993"/>
                  </a:lnTo>
                  <a:lnTo>
                    <a:pt x="77156" y="19597"/>
                  </a:lnTo>
                  <a:lnTo>
                    <a:pt x="112796" y="13216"/>
                  </a:lnTo>
                  <a:lnTo>
                    <a:pt x="133119" y="17962"/>
                  </a:lnTo>
                  <a:lnTo>
                    <a:pt x="141813" y="22503"/>
                  </a:lnTo>
                  <a:lnTo>
                    <a:pt x="147610" y="30210"/>
                  </a:lnTo>
                  <a:lnTo>
                    <a:pt x="154051" y="51252"/>
                  </a:lnTo>
                  <a:lnTo>
                    <a:pt x="152087" y="83816"/>
                  </a:lnTo>
                  <a:lnTo>
                    <a:pt x="143952" y="101983"/>
                  </a:lnTo>
                  <a:lnTo>
                    <a:pt x="138507" y="110102"/>
                  </a:lnTo>
                  <a:lnTo>
                    <a:pt x="136047" y="112006"/>
                  </a:lnTo>
                  <a:lnTo>
                    <a:pt x="135577" y="109766"/>
                  </a:lnTo>
                  <a:lnTo>
                    <a:pt x="136433" y="104763"/>
                  </a:lnTo>
                  <a:lnTo>
                    <a:pt x="148817" y="86543"/>
                  </a:lnTo>
                  <a:lnTo>
                    <a:pt x="172893" y="71916"/>
                  </a:lnTo>
                  <a:lnTo>
                    <a:pt x="213432" y="65762"/>
                  </a:lnTo>
                  <a:lnTo>
                    <a:pt x="251310" y="69528"/>
                  </a:lnTo>
                  <a:lnTo>
                    <a:pt x="260382" y="75598"/>
                  </a:lnTo>
                  <a:lnTo>
                    <a:pt x="273581" y="94821"/>
                  </a:lnTo>
                  <a:lnTo>
                    <a:pt x="277108" y="115842"/>
                  </a:lnTo>
                  <a:lnTo>
                    <a:pt x="273606" y="136883"/>
                  </a:lnTo>
                  <a:lnTo>
                    <a:pt x="246416" y="198873"/>
                  </a:lnTo>
                  <a:lnTo>
                    <a:pt x="234619" y="215510"/>
                  </a:lnTo>
                  <a:lnTo>
                    <a:pt x="218458" y="227584"/>
                  </a:lnTo>
                  <a:lnTo>
                    <a:pt x="180260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8150430" y="723750"/>
              <a:ext cx="330805" cy="326092"/>
            </a:xfrm>
            <a:custGeom>
              <a:avLst/>
              <a:gdLst/>
              <a:ahLst/>
              <a:cxnLst/>
              <a:rect l="0" t="0" r="0" b="0"/>
              <a:pathLst>
                <a:path w="330805" h="326092">
                  <a:moveTo>
                    <a:pt x="167083" y="76415"/>
                  </a:moveTo>
                  <a:lnTo>
                    <a:pt x="140718" y="131460"/>
                  </a:lnTo>
                  <a:lnTo>
                    <a:pt x="100244" y="193484"/>
                  </a:lnTo>
                  <a:lnTo>
                    <a:pt x="80468" y="217297"/>
                  </a:lnTo>
                  <a:lnTo>
                    <a:pt x="47720" y="272046"/>
                  </a:lnTo>
                  <a:lnTo>
                    <a:pt x="2441" y="324586"/>
                  </a:lnTo>
                  <a:lnTo>
                    <a:pt x="0" y="326091"/>
                  </a:lnTo>
                  <a:lnTo>
                    <a:pt x="3527" y="318403"/>
                  </a:lnTo>
                  <a:lnTo>
                    <a:pt x="43558" y="259400"/>
                  </a:lnTo>
                  <a:lnTo>
                    <a:pt x="89505" y="198169"/>
                  </a:lnTo>
                  <a:lnTo>
                    <a:pt x="131772" y="136025"/>
                  </a:lnTo>
                  <a:lnTo>
                    <a:pt x="190952" y="83338"/>
                  </a:lnTo>
                  <a:lnTo>
                    <a:pt x="244322" y="25796"/>
                  </a:lnTo>
                  <a:lnTo>
                    <a:pt x="283596" y="4502"/>
                  </a:lnTo>
                  <a:lnTo>
                    <a:pt x="293891" y="397"/>
                  </a:lnTo>
                  <a:lnTo>
                    <a:pt x="303094" y="0"/>
                  </a:lnTo>
                  <a:lnTo>
                    <a:pt x="319559" y="5798"/>
                  </a:lnTo>
                  <a:lnTo>
                    <a:pt x="324886" y="14129"/>
                  </a:lnTo>
                  <a:lnTo>
                    <a:pt x="330804" y="38984"/>
                  </a:lnTo>
                  <a:lnTo>
                    <a:pt x="328547" y="74683"/>
                  </a:lnTo>
                  <a:lnTo>
                    <a:pt x="314880" y="107488"/>
                  </a:lnTo>
                  <a:lnTo>
                    <a:pt x="305388" y="114678"/>
                  </a:lnTo>
                  <a:lnTo>
                    <a:pt x="279245" y="122667"/>
                  </a:lnTo>
                  <a:lnTo>
                    <a:pt x="254368" y="119978"/>
                  </a:lnTo>
                  <a:lnTo>
                    <a:pt x="232783" y="110984"/>
                  </a:lnTo>
                  <a:lnTo>
                    <a:pt x="186855" y="73804"/>
                  </a:lnTo>
                  <a:lnTo>
                    <a:pt x="167083" y="448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8484873" y="820581"/>
              <a:ext cx="146166" cy="253326"/>
            </a:xfrm>
            <a:custGeom>
              <a:avLst/>
              <a:gdLst/>
              <a:ahLst/>
              <a:cxnLst/>
              <a:rect l="0" t="0" r="0" b="0"/>
              <a:pathLst>
                <a:path w="146166" h="253326">
                  <a:moveTo>
                    <a:pt x="116909" y="137512"/>
                  </a:moveTo>
                  <a:lnTo>
                    <a:pt x="140629" y="78895"/>
                  </a:lnTo>
                  <a:lnTo>
                    <a:pt x="146165" y="32926"/>
                  </a:lnTo>
                  <a:lnTo>
                    <a:pt x="143432" y="20995"/>
                  </a:lnTo>
                  <a:lnTo>
                    <a:pt x="138101" y="11871"/>
                  </a:lnTo>
                  <a:lnTo>
                    <a:pt x="131037" y="4618"/>
                  </a:lnTo>
                  <a:lnTo>
                    <a:pt x="122818" y="953"/>
                  </a:lnTo>
                  <a:lnTo>
                    <a:pt x="104327" y="0"/>
                  </a:lnTo>
                  <a:lnTo>
                    <a:pt x="74186" y="11630"/>
                  </a:lnTo>
                  <a:lnTo>
                    <a:pt x="26225" y="50123"/>
                  </a:lnTo>
                  <a:lnTo>
                    <a:pt x="4772" y="76524"/>
                  </a:lnTo>
                  <a:lnTo>
                    <a:pt x="0" y="99488"/>
                  </a:lnTo>
                  <a:lnTo>
                    <a:pt x="365" y="112162"/>
                  </a:lnTo>
                  <a:lnTo>
                    <a:pt x="5288" y="120612"/>
                  </a:lnTo>
                  <a:lnTo>
                    <a:pt x="13250" y="126245"/>
                  </a:lnTo>
                  <a:lnTo>
                    <a:pt x="23237" y="130001"/>
                  </a:lnTo>
                  <a:lnTo>
                    <a:pt x="43691" y="131054"/>
                  </a:lnTo>
                  <a:lnTo>
                    <a:pt x="85419" y="122198"/>
                  </a:lnTo>
                  <a:lnTo>
                    <a:pt x="139438" y="87651"/>
                  </a:lnTo>
                  <a:lnTo>
                    <a:pt x="143627" y="87893"/>
                  </a:lnTo>
                  <a:lnTo>
                    <a:pt x="144079" y="92734"/>
                  </a:lnTo>
                  <a:lnTo>
                    <a:pt x="129196" y="138548"/>
                  </a:lnTo>
                  <a:lnTo>
                    <a:pt x="115350" y="169404"/>
                  </a:lnTo>
                  <a:lnTo>
                    <a:pt x="117098" y="200774"/>
                  </a:lnTo>
                  <a:lnTo>
                    <a:pt x="125024" y="229956"/>
                  </a:lnTo>
                  <a:lnTo>
                    <a:pt x="137966" y="2533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675482" y="715937"/>
              <a:ext cx="315856" cy="338064"/>
            </a:xfrm>
            <a:custGeom>
              <a:avLst/>
              <a:gdLst/>
              <a:ahLst/>
              <a:cxnLst/>
              <a:rect l="0" t="0" r="0" b="0"/>
              <a:pathLst>
                <a:path w="315856" h="338064">
                  <a:moveTo>
                    <a:pt x="315855" y="0"/>
                  </a:moveTo>
                  <a:lnTo>
                    <a:pt x="310265" y="16768"/>
                  </a:lnTo>
                  <a:lnTo>
                    <a:pt x="267386" y="74248"/>
                  </a:lnTo>
                  <a:lnTo>
                    <a:pt x="215601" y="127854"/>
                  </a:lnTo>
                  <a:lnTo>
                    <a:pt x="163033" y="189646"/>
                  </a:lnTo>
                  <a:lnTo>
                    <a:pt x="102844" y="252498"/>
                  </a:lnTo>
                  <a:lnTo>
                    <a:pt x="40075" y="312201"/>
                  </a:lnTo>
                  <a:lnTo>
                    <a:pt x="10342" y="336884"/>
                  </a:lnTo>
                  <a:lnTo>
                    <a:pt x="6895" y="338063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749181" y="800166"/>
              <a:ext cx="189514" cy="147400"/>
            </a:xfrm>
            <a:custGeom>
              <a:avLst/>
              <a:gdLst/>
              <a:ahLst/>
              <a:cxnLst/>
              <a:rect l="0" t="0" r="0" b="0"/>
              <a:pathLst>
                <a:path w="189514" h="147400">
                  <a:moveTo>
                    <a:pt x="189513" y="147399"/>
                  </a:moveTo>
                  <a:lnTo>
                    <a:pt x="132279" y="93284"/>
                  </a:lnTo>
                  <a:lnTo>
                    <a:pt x="79811" y="57940"/>
                  </a:lnTo>
                  <a:lnTo>
                    <a:pt x="19769" y="1607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854466" y="1021264"/>
              <a:ext cx="94758" cy="126343"/>
            </a:xfrm>
            <a:custGeom>
              <a:avLst/>
              <a:gdLst/>
              <a:ahLst/>
              <a:cxnLst/>
              <a:rect l="0" t="0" r="0" b="0"/>
              <a:pathLst>
                <a:path w="94758" h="126343">
                  <a:moveTo>
                    <a:pt x="94757" y="0"/>
                  </a:moveTo>
                  <a:lnTo>
                    <a:pt x="57670" y="63428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9054507" y="93703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995498" y="905450"/>
              <a:ext cx="269580" cy="434759"/>
            </a:xfrm>
            <a:custGeom>
              <a:avLst/>
              <a:gdLst/>
              <a:ahLst/>
              <a:cxnLst/>
              <a:rect l="0" t="0" r="0" b="0"/>
              <a:pathLst>
                <a:path w="269580" h="434759">
                  <a:moveTo>
                    <a:pt x="269579" y="0"/>
                  </a:moveTo>
                  <a:lnTo>
                    <a:pt x="243216" y="59941"/>
                  </a:lnTo>
                  <a:lnTo>
                    <a:pt x="202742" y="116609"/>
                  </a:lnTo>
                  <a:lnTo>
                    <a:pt x="160771" y="177885"/>
                  </a:lnTo>
                  <a:lnTo>
                    <a:pt x="108532" y="234477"/>
                  </a:lnTo>
                  <a:lnTo>
                    <a:pt x="52424" y="290839"/>
                  </a:lnTo>
                  <a:lnTo>
                    <a:pt x="0" y="343278"/>
                  </a:lnTo>
                  <a:lnTo>
                    <a:pt x="61344" y="281935"/>
                  </a:lnTo>
                  <a:lnTo>
                    <a:pt x="91287" y="263171"/>
                  </a:lnTo>
                  <a:lnTo>
                    <a:pt x="127975" y="250202"/>
                  </a:lnTo>
                  <a:lnTo>
                    <a:pt x="168481" y="250129"/>
                  </a:lnTo>
                  <a:lnTo>
                    <a:pt x="189942" y="257788"/>
                  </a:lnTo>
                  <a:lnTo>
                    <a:pt x="198940" y="263106"/>
                  </a:lnTo>
                  <a:lnTo>
                    <a:pt x="204939" y="271330"/>
                  </a:lnTo>
                  <a:lnTo>
                    <a:pt x="211605" y="292947"/>
                  </a:lnTo>
                  <a:lnTo>
                    <a:pt x="209768" y="325835"/>
                  </a:lnTo>
                  <a:lnTo>
                    <a:pt x="195398" y="378954"/>
                  </a:lnTo>
                  <a:lnTo>
                    <a:pt x="187477" y="398881"/>
                  </a:lnTo>
                  <a:lnTo>
                    <a:pt x="176158" y="415537"/>
                  </a:lnTo>
                  <a:lnTo>
                    <a:pt x="160209" y="427619"/>
                  </a:lnTo>
                  <a:lnTo>
                    <a:pt x="151042" y="432478"/>
                  </a:lnTo>
                  <a:lnTo>
                    <a:pt x="128379" y="434758"/>
                  </a:lnTo>
                  <a:lnTo>
                    <a:pt x="115784" y="433728"/>
                  </a:lnTo>
                  <a:lnTo>
                    <a:pt x="92431" y="423225"/>
                  </a:lnTo>
                  <a:lnTo>
                    <a:pt x="72694" y="406859"/>
                  </a:lnTo>
                  <a:lnTo>
                    <a:pt x="40722" y="363064"/>
                  </a:lnTo>
                  <a:lnTo>
                    <a:pt x="37459" y="354347"/>
                  </a:lnTo>
                  <a:lnTo>
                    <a:pt x="37952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9191378" y="1052849"/>
              <a:ext cx="305327" cy="368499"/>
            </a:xfrm>
            <a:custGeom>
              <a:avLst/>
              <a:gdLst/>
              <a:ahLst/>
              <a:cxnLst/>
              <a:rect l="0" t="0" r="0" b="0"/>
              <a:pathLst>
                <a:path w="305327" h="368499">
                  <a:moveTo>
                    <a:pt x="305326" y="0"/>
                  </a:moveTo>
                  <a:lnTo>
                    <a:pt x="270428" y="58617"/>
                  </a:lnTo>
                  <a:lnTo>
                    <a:pt x="224934" y="116877"/>
                  </a:lnTo>
                  <a:lnTo>
                    <a:pt x="182523" y="179078"/>
                  </a:lnTo>
                  <a:lnTo>
                    <a:pt x="125728" y="242164"/>
                  </a:lnTo>
                  <a:lnTo>
                    <a:pt x="72182" y="299738"/>
                  </a:lnTo>
                  <a:lnTo>
                    <a:pt x="12974" y="349659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9334860" y="1319699"/>
              <a:ext cx="248722" cy="312219"/>
            </a:xfrm>
            <a:custGeom>
              <a:avLst/>
              <a:gdLst/>
              <a:ahLst/>
              <a:cxnLst/>
              <a:rect l="0" t="0" r="0" b="0"/>
              <a:pathLst>
                <a:path w="248722" h="312219">
                  <a:moveTo>
                    <a:pt x="77617" y="59534"/>
                  </a:moveTo>
                  <a:lnTo>
                    <a:pt x="83206" y="76301"/>
                  </a:lnTo>
                  <a:lnTo>
                    <a:pt x="89532" y="82410"/>
                  </a:lnTo>
                  <a:lnTo>
                    <a:pt x="146328" y="110062"/>
                  </a:lnTo>
                  <a:lnTo>
                    <a:pt x="176395" y="113966"/>
                  </a:lnTo>
                  <a:lnTo>
                    <a:pt x="192602" y="113369"/>
                  </a:lnTo>
                  <a:lnTo>
                    <a:pt x="216849" y="103348"/>
                  </a:lnTo>
                  <a:lnTo>
                    <a:pt x="234254" y="87196"/>
                  </a:lnTo>
                  <a:lnTo>
                    <a:pt x="245890" y="68318"/>
                  </a:lnTo>
                  <a:lnTo>
                    <a:pt x="248721" y="45111"/>
                  </a:lnTo>
                  <a:lnTo>
                    <a:pt x="247838" y="32371"/>
                  </a:lnTo>
                  <a:lnTo>
                    <a:pt x="243740" y="22708"/>
                  </a:lnTo>
                  <a:lnTo>
                    <a:pt x="229828" y="8852"/>
                  </a:lnTo>
                  <a:lnTo>
                    <a:pt x="208827" y="1913"/>
                  </a:lnTo>
                  <a:lnTo>
                    <a:pt x="185065" y="0"/>
                  </a:lnTo>
                  <a:lnTo>
                    <a:pt x="151957" y="6669"/>
                  </a:lnTo>
                  <a:lnTo>
                    <a:pt x="93169" y="35862"/>
                  </a:lnTo>
                  <a:lnTo>
                    <a:pt x="48193" y="64390"/>
                  </a:lnTo>
                  <a:lnTo>
                    <a:pt x="24315" y="92558"/>
                  </a:lnTo>
                  <a:lnTo>
                    <a:pt x="1245" y="143951"/>
                  </a:lnTo>
                  <a:lnTo>
                    <a:pt x="0" y="168022"/>
                  </a:lnTo>
                  <a:lnTo>
                    <a:pt x="8996" y="207882"/>
                  </a:lnTo>
                  <a:lnTo>
                    <a:pt x="32996" y="257683"/>
                  </a:lnTo>
                  <a:lnTo>
                    <a:pt x="58937" y="285011"/>
                  </a:lnTo>
                  <a:lnTo>
                    <a:pt x="109202" y="3122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170114" y="1255419"/>
              <a:ext cx="389556" cy="351710"/>
            </a:xfrm>
            <a:custGeom>
              <a:avLst/>
              <a:gdLst/>
              <a:ahLst/>
              <a:cxnLst/>
              <a:rect l="0" t="0" r="0" b="0"/>
              <a:pathLst>
                <a:path w="389556" h="351710">
                  <a:moveTo>
                    <a:pt x="0" y="186985"/>
                  </a:moveTo>
                  <a:lnTo>
                    <a:pt x="42662" y="126112"/>
                  </a:lnTo>
                  <a:lnTo>
                    <a:pt x="95728" y="70449"/>
                  </a:lnTo>
                  <a:lnTo>
                    <a:pt x="146559" y="11056"/>
                  </a:lnTo>
                  <a:lnTo>
                    <a:pt x="153858" y="3019"/>
                  </a:lnTo>
                  <a:lnTo>
                    <a:pt x="161064" y="0"/>
                  </a:lnTo>
                  <a:lnTo>
                    <a:pt x="168207" y="327"/>
                  </a:lnTo>
                  <a:lnTo>
                    <a:pt x="175309" y="2885"/>
                  </a:lnTo>
                  <a:lnTo>
                    <a:pt x="180043" y="10439"/>
                  </a:lnTo>
                  <a:lnTo>
                    <a:pt x="185304" y="34431"/>
                  </a:lnTo>
                  <a:lnTo>
                    <a:pt x="181445" y="84191"/>
                  </a:lnTo>
                  <a:lnTo>
                    <a:pt x="178543" y="138200"/>
                  </a:lnTo>
                  <a:lnTo>
                    <a:pt x="171965" y="198656"/>
                  </a:lnTo>
                  <a:lnTo>
                    <a:pt x="169495" y="258683"/>
                  </a:lnTo>
                  <a:lnTo>
                    <a:pt x="171780" y="322074"/>
                  </a:lnTo>
                  <a:lnTo>
                    <a:pt x="174182" y="336705"/>
                  </a:lnTo>
                  <a:lnTo>
                    <a:pt x="179292" y="345290"/>
                  </a:lnTo>
                  <a:lnTo>
                    <a:pt x="186209" y="349844"/>
                  </a:lnTo>
                  <a:lnTo>
                    <a:pt x="194329" y="351709"/>
                  </a:lnTo>
                  <a:lnTo>
                    <a:pt x="202082" y="349444"/>
                  </a:lnTo>
                  <a:lnTo>
                    <a:pt x="216936" y="337567"/>
                  </a:lnTo>
                  <a:lnTo>
                    <a:pt x="264051" y="279850"/>
                  </a:lnTo>
                  <a:lnTo>
                    <a:pt x="315004" y="220253"/>
                  </a:lnTo>
                  <a:lnTo>
                    <a:pt x="364938" y="160471"/>
                  </a:lnTo>
                  <a:lnTo>
                    <a:pt x="389555" y="134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466060" y="1526632"/>
              <a:ext cx="177837" cy="167560"/>
            </a:xfrm>
            <a:custGeom>
              <a:avLst/>
              <a:gdLst/>
              <a:ahLst/>
              <a:cxnLst/>
              <a:rect l="0" t="0" r="0" b="0"/>
              <a:pathLst>
                <a:path w="177837" h="167560">
                  <a:moveTo>
                    <a:pt x="93609" y="0"/>
                  </a:moveTo>
                  <a:lnTo>
                    <a:pt x="64300" y="34897"/>
                  </a:lnTo>
                  <a:lnTo>
                    <a:pt x="30274" y="92997"/>
                  </a:lnTo>
                  <a:lnTo>
                    <a:pt x="2329" y="130934"/>
                  </a:lnTo>
                  <a:lnTo>
                    <a:pt x="0" y="139931"/>
                  </a:lnTo>
                  <a:lnTo>
                    <a:pt x="3652" y="159288"/>
                  </a:lnTo>
                  <a:lnTo>
                    <a:pt x="9071" y="164683"/>
                  </a:lnTo>
                  <a:lnTo>
                    <a:pt x="16193" y="167111"/>
                  </a:lnTo>
                  <a:lnTo>
                    <a:pt x="24451" y="167559"/>
                  </a:lnTo>
                  <a:lnTo>
                    <a:pt x="42984" y="161818"/>
                  </a:lnTo>
                  <a:lnTo>
                    <a:pt x="101194" y="125759"/>
                  </a:lnTo>
                  <a:lnTo>
                    <a:pt x="162162" y="77175"/>
                  </a:lnTo>
                  <a:lnTo>
                    <a:pt x="170870" y="66275"/>
                  </a:lnTo>
                  <a:lnTo>
                    <a:pt x="177836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634379" y="1652974"/>
              <a:ext cx="245494" cy="284270"/>
            </a:xfrm>
            <a:custGeom>
              <a:avLst/>
              <a:gdLst/>
              <a:ahLst/>
              <a:cxnLst/>
              <a:rect l="0" t="0" r="0" b="0"/>
              <a:pathLst>
                <a:path w="245494" h="284270">
                  <a:moveTo>
                    <a:pt x="62159" y="0"/>
                  </a:moveTo>
                  <a:lnTo>
                    <a:pt x="35796" y="55044"/>
                  </a:lnTo>
                  <a:lnTo>
                    <a:pt x="2262" y="108923"/>
                  </a:lnTo>
                  <a:lnTo>
                    <a:pt x="0" y="111220"/>
                  </a:lnTo>
                  <a:lnTo>
                    <a:pt x="18980" y="80850"/>
                  </a:lnTo>
                  <a:lnTo>
                    <a:pt x="63406" y="34260"/>
                  </a:lnTo>
                  <a:lnTo>
                    <a:pt x="73518" y="26349"/>
                  </a:lnTo>
                  <a:lnTo>
                    <a:pt x="97233" y="20679"/>
                  </a:lnTo>
                  <a:lnTo>
                    <a:pt x="110108" y="20805"/>
                  </a:lnTo>
                  <a:lnTo>
                    <a:pt x="118692" y="25568"/>
                  </a:lnTo>
                  <a:lnTo>
                    <a:pt x="124414" y="33423"/>
                  </a:lnTo>
                  <a:lnTo>
                    <a:pt x="128229" y="43339"/>
                  </a:lnTo>
                  <a:lnTo>
                    <a:pt x="129348" y="63715"/>
                  </a:lnTo>
                  <a:lnTo>
                    <a:pt x="124777" y="83300"/>
                  </a:lnTo>
                  <a:lnTo>
                    <a:pt x="114946" y="99803"/>
                  </a:lnTo>
                  <a:lnTo>
                    <a:pt x="114898" y="102800"/>
                  </a:lnTo>
                  <a:lnTo>
                    <a:pt x="118375" y="102458"/>
                  </a:lnTo>
                  <a:lnTo>
                    <a:pt x="130428" y="95840"/>
                  </a:lnTo>
                  <a:lnTo>
                    <a:pt x="189519" y="55414"/>
                  </a:lnTo>
                  <a:lnTo>
                    <a:pt x="199708" y="50981"/>
                  </a:lnTo>
                  <a:lnTo>
                    <a:pt x="210011" y="50365"/>
                  </a:lnTo>
                  <a:lnTo>
                    <a:pt x="230817" y="55919"/>
                  </a:lnTo>
                  <a:lnTo>
                    <a:pt x="237768" y="63016"/>
                  </a:lnTo>
                  <a:lnTo>
                    <a:pt x="245493" y="83379"/>
                  </a:lnTo>
                  <a:lnTo>
                    <a:pt x="242687" y="104907"/>
                  </a:lnTo>
                  <a:lnTo>
                    <a:pt x="215394" y="166283"/>
                  </a:lnTo>
                  <a:lnTo>
                    <a:pt x="186916" y="229723"/>
                  </a:lnTo>
                  <a:lnTo>
                    <a:pt x="159364" y="269446"/>
                  </a:lnTo>
                  <a:lnTo>
                    <a:pt x="146388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906606" y="1674031"/>
              <a:ext cx="179488" cy="372895"/>
            </a:xfrm>
            <a:custGeom>
              <a:avLst/>
              <a:gdLst/>
              <a:ahLst/>
              <a:cxnLst/>
              <a:rect l="0" t="0" r="0" b="0"/>
              <a:pathLst>
                <a:path w="179488" h="372895">
                  <a:moveTo>
                    <a:pt x="179487" y="0"/>
                  </a:moveTo>
                  <a:lnTo>
                    <a:pt x="143571" y="63450"/>
                  </a:lnTo>
                  <a:lnTo>
                    <a:pt x="121922" y="110957"/>
                  </a:lnTo>
                  <a:lnTo>
                    <a:pt x="86878" y="173172"/>
                  </a:lnTo>
                  <a:lnTo>
                    <a:pt x="39685" y="236431"/>
                  </a:lnTo>
                  <a:lnTo>
                    <a:pt x="5513" y="277549"/>
                  </a:lnTo>
                  <a:lnTo>
                    <a:pt x="1503" y="279789"/>
                  </a:lnTo>
                  <a:lnTo>
                    <a:pt x="0" y="277773"/>
                  </a:lnTo>
                  <a:lnTo>
                    <a:pt x="168" y="272919"/>
                  </a:lnTo>
                  <a:lnTo>
                    <a:pt x="11582" y="249321"/>
                  </a:lnTo>
                  <a:lnTo>
                    <a:pt x="35371" y="225691"/>
                  </a:lnTo>
                  <a:lnTo>
                    <a:pt x="64647" y="209461"/>
                  </a:lnTo>
                  <a:lnTo>
                    <a:pt x="85163" y="207347"/>
                  </a:lnTo>
                  <a:lnTo>
                    <a:pt x="105980" y="211477"/>
                  </a:lnTo>
                  <a:lnTo>
                    <a:pt x="126930" y="221111"/>
                  </a:lnTo>
                  <a:lnTo>
                    <a:pt x="141700" y="236312"/>
                  </a:lnTo>
                  <a:lnTo>
                    <a:pt x="150994" y="255936"/>
                  </a:lnTo>
                  <a:lnTo>
                    <a:pt x="155057" y="293292"/>
                  </a:lnTo>
                  <a:lnTo>
                    <a:pt x="148202" y="332826"/>
                  </a:lnTo>
                  <a:lnTo>
                    <a:pt x="137896" y="356153"/>
                  </a:lnTo>
                  <a:lnTo>
                    <a:pt x="129533" y="363777"/>
                  </a:lnTo>
                  <a:lnTo>
                    <a:pt x="107763" y="372248"/>
                  </a:lnTo>
                  <a:lnTo>
                    <a:pt x="85608" y="372894"/>
                  </a:lnTo>
                  <a:lnTo>
                    <a:pt x="74787" y="371428"/>
                  </a:lnTo>
                  <a:lnTo>
                    <a:pt x="53405" y="360441"/>
                  </a:lnTo>
                  <a:lnTo>
                    <a:pt x="24756" y="334525"/>
                  </a:lnTo>
                  <a:lnTo>
                    <a:pt x="503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9092328" y="1898576"/>
              <a:ext cx="175265" cy="196596"/>
            </a:xfrm>
            <a:custGeom>
              <a:avLst/>
              <a:gdLst/>
              <a:ahLst/>
              <a:cxnLst/>
              <a:rect l="0" t="0" r="0" b="0"/>
              <a:pathLst>
                <a:path w="175265" h="196596">
                  <a:moveTo>
                    <a:pt x="46407" y="49196"/>
                  </a:moveTo>
                  <a:lnTo>
                    <a:pt x="51997" y="65963"/>
                  </a:lnTo>
                  <a:lnTo>
                    <a:pt x="94876" y="117854"/>
                  </a:lnTo>
                  <a:lnTo>
                    <a:pt x="121990" y="134399"/>
                  </a:lnTo>
                  <a:lnTo>
                    <a:pt x="131891" y="135244"/>
                  </a:lnTo>
                  <a:lnTo>
                    <a:pt x="152251" y="129943"/>
                  </a:lnTo>
                  <a:lnTo>
                    <a:pt x="160253" y="122914"/>
                  </a:lnTo>
                  <a:lnTo>
                    <a:pt x="172265" y="102627"/>
                  </a:lnTo>
                  <a:lnTo>
                    <a:pt x="175264" y="78012"/>
                  </a:lnTo>
                  <a:lnTo>
                    <a:pt x="171527" y="52644"/>
                  </a:lnTo>
                  <a:lnTo>
                    <a:pt x="162068" y="29671"/>
                  </a:lnTo>
                  <a:lnTo>
                    <a:pt x="146945" y="14002"/>
                  </a:lnTo>
                  <a:lnTo>
                    <a:pt x="137999" y="8186"/>
                  </a:lnTo>
                  <a:lnTo>
                    <a:pt x="103051" y="0"/>
                  </a:lnTo>
                  <a:lnTo>
                    <a:pt x="68650" y="3163"/>
                  </a:lnTo>
                  <a:lnTo>
                    <a:pt x="50055" y="11579"/>
                  </a:lnTo>
                  <a:lnTo>
                    <a:pt x="33990" y="24288"/>
                  </a:lnTo>
                  <a:lnTo>
                    <a:pt x="19053" y="41635"/>
                  </a:lnTo>
                  <a:lnTo>
                    <a:pt x="10853" y="64163"/>
                  </a:lnTo>
                  <a:lnTo>
                    <a:pt x="0" y="116753"/>
                  </a:lnTo>
                  <a:lnTo>
                    <a:pt x="2775" y="141222"/>
                  </a:lnTo>
                  <a:lnTo>
                    <a:pt x="12978" y="162626"/>
                  </a:lnTo>
                  <a:lnTo>
                    <a:pt x="46407" y="1965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9234666" y="2058300"/>
              <a:ext cx="198869" cy="127985"/>
            </a:xfrm>
            <a:custGeom>
              <a:avLst/>
              <a:gdLst/>
              <a:ahLst/>
              <a:cxnLst/>
              <a:rect l="0" t="0" r="0" b="0"/>
              <a:pathLst>
                <a:path w="198869" h="127985">
                  <a:moveTo>
                    <a:pt x="104111" y="15814"/>
                  </a:moveTo>
                  <a:lnTo>
                    <a:pt x="87344" y="21403"/>
                  </a:lnTo>
                  <a:lnTo>
                    <a:pt x="72872" y="33505"/>
                  </a:lnTo>
                  <a:lnTo>
                    <a:pt x="30442" y="90142"/>
                  </a:lnTo>
                  <a:lnTo>
                    <a:pt x="2342" y="126162"/>
                  </a:lnTo>
                  <a:lnTo>
                    <a:pt x="0" y="127984"/>
                  </a:lnTo>
                  <a:lnTo>
                    <a:pt x="28387" y="69206"/>
                  </a:lnTo>
                  <a:lnTo>
                    <a:pt x="43460" y="40212"/>
                  </a:lnTo>
                  <a:lnTo>
                    <a:pt x="65863" y="16804"/>
                  </a:lnTo>
                  <a:lnTo>
                    <a:pt x="75103" y="9455"/>
                  </a:lnTo>
                  <a:lnTo>
                    <a:pt x="100968" y="1289"/>
                  </a:lnTo>
                  <a:lnTo>
                    <a:pt x="129620" y="0"/>
                  </a:lnTo>
                  <a:lnTo>
                    <a:pt x="173491" y="11997"/>
                  </a:lnTo>
                  <a:lnTo>
                    <a:pt x="198868" y="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9317720" y="2115101"/>
              <a:ext cx="273742" cy="184405"/>
            </a:xfrm>
            <a:custGeom>
              <a:avLst/>
              <a:gdLst/>
              <a:ahLst/>
              <a:cxnLst/>
              <a:rect l="0" t="0" r="0" b="0"/>
              <a:pathLst>
                <a:path w="273742" h="184405">
                  <a:moveTo>
                    <a:pt x="273741" y="106412"/>
                  </a:moveTo>
                  <a:lnTo>
                    <a:pt x="224243" y="47848"/>
                  </a:lnTo>
                  <a:lnTo>
                    <a:pt x="167807" y="4732"/>
                  </a:lnTo>
                  <a:lnTo>
                    <a:pt x="147111" y="0"/>
                  </a:lnTo>
                  <a:lnTo>
                    <a:pt x="136678" y="375"/>
                  </a:lnTo>
                  <a:lnTo>
                    <a:pt x="130893" y="4135"/>
                  </a:lnTo>
                  <a:lnTo>
                    <a:pt x="128206" y="10151"/>
                  </a:lnTo>
                  <a:lnTo>
                    <a:pt x="128340" y="26195"/>
                  </a:lnTo>
                  <a:lnTo>
                    <a:pt x="141105" y="75354"/>
                  </a:lnTo>
                  <a:lnTo>
                    <a:pt x="170565" y="138044"/>
                  </a:lnTo>
                  <a:lnTo>
                    <a:pt x="171032" y="148556"/>
                  </a:lnTo>
                  <a:lnTo>
                    <a:pt x="165312" y="169596"/>
                  </a:lnTo>
                  <a:lnTo>
                    <a:pt x="157001" y="176611"/>
                  </a:lnTo>
                  <a:lnTo>
                    <a:pt x="132169" y="184404"/>
                  </a:lnTo>
                  <a:lnTo>
                    <a:pt x="120868" y="184143"/>
                  </a:lnTo>
                  <a:lnTo>
                    <a:pt x="102073" y="177614"/>
                  </a:lnTo>
                  <a:lnTo>
                    <a:pt x="78337" y="160784"/>
                  </a:lnTo>
                  <a:lnTo>
                    <a:pt x="42263" y="107448"/>
                  </a:lnTo>
                  <a:lnTo>
                    <a:pt x="0" y="537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9" name="Freeform 48"/>
          <p:cNvSpPr/>
          <p:nvPr/>
        </p:nvSpPr>
        <p:spPr>
          <a:xfrm>
            <a:off x="6912753" y="1284476"/>
            <a:ext cx="962564" cy="246836"/>
          </a:xfrm>
          <a:custGeom>
            <a:avLst/>
            <a:gdLst/>
            <a:ahLst/>
            <a:cxnLst/>
            <a:rect l="0" t="0" r="0" b="0"/>
            <a:pathLst>
              <a:path w="962564" h="246836">
                <a:moveTo>
                  <a:pt x="962563" y="63171"/>
                </a:moveTo>
                <a:lnTo>
                  <a:pt x="907518" y="79960"/>
                </a:lnTo>
                <a:lnTo>
                  <a:pt x="856110" y="86505"/>
                </a:lnTo>
                <a:lnTo>
                  <a:pt x="800896" y="93127"/>
                </a:lnTo>
                <a:lnTo>
                  <a:pt x="753355" y="94274"/>
                </a:lnTo>
                <a:lnTo>
                  <a:pt x="702224" y="94614"/>
                </a:lnTo>
                <a:lnTo>
                  <a:pt x="650029" y="100304"/>
                </a:lnTo>
                <a:lnTo>
                  <a:pt x="597520" y="103809"/>
                </a:lnTo>
                <a:lnTo>
                  <a:pt x="544916" y="104848"/>
                </a:lnTo>
                <a:lnTo>
                  <a:pt x="489210" y="112434"/>
                </a:lnTo>
                <a:lnTo>
                  <a:pt x="440035" y="114813"/>
                </a:lnTo>
                <a:lnTo>
                  <a:pt x="382700" y="116687"/>
                </a:lnTo>
                <a:lnTo>
                  <a:pt x="326978" y="122961"/>
                </a:lnTo>
                <a:lnTo>
                  <a:pt x="267704" y="125340"/>
                </a:lnTo>
                <a:lnTo>
                  <a:pt x="213746" y="127215"/>
                </a:lnTo>
                <a:lnTo>
                  <a:pt x="166433" y="133490"/>
                </a:lnTo>
                <a:lnTo>
                  <a:pt x="117060" y="135869"/>
                </a:lnTo>
                <a:lnTo>
                  <a:pt x="57862" y="136673"/>
                </a:lnTo>
                <a:lnTo>
                  <a:pt x="6697" y="142421"/>
                </a:lnTo>
                <a:lnTo>
                  <a:pt x="1276" y="146420"/>
                </a:lnTo>
                <a:lnTo>
                  <a:pt x="0" y="151426"/>
                </a:lnTo>
                <a:lnTo>
                  <a:pt x="1490" y="157103"/>
                </a:lnTo>
                <a:lnTo>
                  <a:pt x="5992" y="162057"/>
                </a:lnTo>
                <a:lnTo>
                  <a:pt x="30267" y="174619"/>
                </a:lnTo>
                <a:lnTo>
                  <a:pt x="87704" y="192910"/>
                </a:lnTo>
                <a:lnTo>
                  <a:pt x="146257" y="207038"/>
                </a:lnTo>
                <a:lnTo>
                  <a:pt x="204096" y="221094"/>
                </a:lnTo>
                <a:lnTo>
                  <a:pt x="260582" y="235136"/>
                </a:lnTo>
                <a:lnTo>
                  <a:pt x="300205" y="246835"/>
                </a:lnTo>
                <a:lnTo>
                  <a:pt x="282128" y="241722"/>
                </a:lnTo>
                <a:lnTo>
                  <a:pt x="220726" y="213098"/>
                </a:lnTo>
                <a:lnTo>
                  <a:pt x="166813" y="194215"/>
                </a:lnTo>
                <a:lnTo>
                  <a:pt x="110336" y="170043"/>
                </a:lnTo>
                <a:lnTo>
                  <a:pt x="57189" y="144951"/>
                </a:lnTo>
                <a:lnTo>
                  <a:pt x="20602" y="118840"/>
                </a:lnTo>
                <a:lnTo>
                  <a:pt x="17565" y="111982"/>
                </a:lnTo>
                <a:lnTo>
                  <a:pt x="17879" y="105070"/>
                </a:lnTo>
                <a:lnTo>
                  <a:pt x="20428" y="98123"/>
                </a:lnTo>
                <a:lnTo>
                  <a:pt x="35739" y="84164"/>
                </a:lnTo>
                <a:lnTo>
                  <a:pt x="89826" y="50295"/>
                </a:lnTo>
                <a:lnTo>
                  <a:pt x="136017" y="29389"/>
                </a:lnTo>
                <a:lnTo>
                  <a:pt x="155352" y="17741"/>
                </a:lnTo>
                <a:lnTo>
                  <a:pt x="204511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6" name="Group 55"/>
          <p:cNvGrpSpPr/>
          <p:nvPr/>
        </p:nvGrpSpPr>
        <p:grpSpPr>
          <a:xfrm>
            <a:off x="1369379" y="1337119"/>
            <a:ext cx="1452259" cy="400084"/>
            <a:chOff x="1369379" y="1337119"/>
            <a:chExt cx="1452259" cy="400084"/>
          </a:xfrm>
        </p:grpSpPr>
        <p:sp>
          <p:nvSpPr>
            <p:cNvPr id="50" name="Freeform 49"/>
            <p:cNvSpPr/>
            <p:nvPr/>
          </p:nvSpPr>
          <p:spPr>
            <a:xfrm>
              <a:off x="1652974" y="1337119"/>
              <a:ext cx="21058" cy="400084"/>
            </a:xfrm>
            <a:custGeom>
              <a:avLst/>
              <a:gdLst/>
              <a:ahLst/>
              <a:cxnLst/>
              <a:rect l="0" t="0" r="0" b="0"/>
              <a:pathLst>
                <a:path w="21058" h="400084">
                  <a:moveTo>
                    <a:pt x="21057" y="0"/>
                  </a:moveTo>
                  <a:lnTo>
                    <a:pt x="21057" y="48930"/>
                  </a:lnTo>
                  <a:lnTo>
                    <a:pt x="17937" y="96776"/>
                  </a:lnTo>
                  <a:lnTo>
                    <a:pt x="12723" y="147997"/>
                  </a:lnTo>
                  <a:lnTo>
                    <a:pt x="11179" y="203338"/>
                  </a:lnTo>
                  <a:lnTo>
                    <a:pt x="10721" y="261069"/>
                  </a:lnTo>
                  <a:lnTo>
                    <a:pt x="7466" y="312100"/>
                  </a:lnTo>
                  <a:lnTo>
                    <a:pt x="1474" y="371265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369379" y="1410818"/>
              <a:ext cx="283596" cy="220156"/>
            </a:xfrm>
            <a:custGeom>
              <a:avLst/>
              <a:gdLst/>
              <a:ahLst/>
              <a:cxnLst/>
              <a:rect l="0" t="0" r="0" b="0"/>
              <a:pathLst>
                <a:path w="283596" h="220156">
                  <a:moveTo>
                    <a:pt x="283595" y="147399"/>
                  </a:moveTo>
                  <a:lnTo>
                    <a:pt x="226233" y="182146"/>
                  </a:lnTo>
                  <a:lnTo>
                    <a:pt x="163188" y="203043"/>
                  </a:lnTo>
                  <a:lnTo>
                    <a:pt x="107906" y="216319"/>
                  </a:lnTo>
                  <a:lnTo>
                    <a:pt x="51926" y="220155"/>
                  </a:lnTo>
                  <a:lnTo>
                    <a:pt x="26213" y="218339"/>
                  </a:lnTo>
                  <a:lnTo>
                    <a:pt x="6986" y="209734"/>
                  </a:lnTo>
                  <a:lnTo>
                    <a:pt x="2093" y="202994"/>
                  </a:lnTo>
                  <a:lnTo>
                    <a:pt x="0" y="194991"/>
                  </a:lnTo>
                  <a:lnTo>
                    <a:pt x="2645" y="166960"/>
                  </a:lnTo>
                  <a:lnTo>
                    <a:pt x="18480" y="114447"/>
                  </a:lnTo>
                  <a:lnTo>
                    <a:pt x="42450" y="68447"/>
                  </a:lnTo>
                  <a:lnTo>
                    <a:pt x="77403" y="16307"/>
                  </a:lnTo>
                  <a:lnTo>
                    <a:pt x="8355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771526" y="1413939"/>
              <a:ext cx="289164" cy="278377"/>
            </a:xfrm>
            <a:custGeom>
              <a:avLst/>
              <a:gdLst/>
              <a:ahLst/>
              <a:cxnLst/>
              <a:rect l="0" t="0" r="0" b="0"/>
              <a:pathLst>
                <a:path w="289164" h="278377">
                  <a:moveTo>
                    <a:pt x="197303" y="17936"/>
                  </a:moveTo>
                  <a:lnTo>
                    <a:pt x="186124" y="6758"/>
                  </a:lnTo>
                  <a:lnTo>
                    <a:pt x="168158" y="1270"/>
                  </a:lnTo>
                  <a:lnTo>
                    <a:pt x="145745" y="0"/>
                  </a:lnTo>
                  <a:lnTo>
                    <a:pt x="124085" y="3336"/>
                  </a:lnTo>
                  <a:lnTo>
                    <a:pt x="105880" y="11837"/>
                  </a:lnTo>
                  <a:lnTo>
                    <a:pt x="52392" y="53030"/>
                  </a:lnTo>
                  <a:lnTo>
                    <a:pt x="16306" y="102626"/>
                  </a:lnTo>
                  <a:lnTo>
                    <a:pt x="6505" y="123427"/>
                  </a:lnTo>
                  <a:lnTo>
                    <a:pt x="0" y="166046"/>
                  </a:lnTo>
                  <a:lnTo>
                    <a:pt x="3662" y="204540"/>
                  </a:lnTo>
                  <a:lnTo>
                    <a:pt x="15314" y="224094"/>
                  </a:lnTo>
                  <a:lnTo>
                    <a:pt x="51390" y="255711"/>
                  </a:lnTo>
                  <a:lnTo>
                    <a:pt x="81930" y="271792"/>
                  </a:lnTo>
                  <a:lnTo>
                    <a:pt x="124384" y="278376"/>
                  </a:lnTo>
                  <a:lnTo>
                    <a:pt x="181556" y="264960"/>
                  </a:lnTo>
                  <a:lnTo>
                    <a:pt x="238729" y="240643"/>
                  </a:lnTo>
                  <a:lnTo>
                    <a:pt x="265209" y="215335"/>
                  </a:lnTo>
                  <a:lnTo>
                    <a:pt x="282284" y="185609"/>
                  </a:lnTo>
                  <a:lnTo>
                    <a:pt x="289163" y="148986"/>
                  </a:lnTo>
                  <a:lnTo>
                    <a:pt x="285612" y="108498"/>
                  </a:lnTo>
                  <a:lnTo>
                    <a:pt x="277105" y="87042"/>
                  </a:lnTo>
                  <a:lnTo>
                    <a:pt x="264356" y="69707"/>
                  </a:lnTo>
                  <a:lnTo>
                    <a:pt x="246991" y="54204"/>
                  </a:lnTo>
                  <a:lnTo>
                    <a:pt x="186774" y="284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642653" y="1526632"/>
              <a:ext cx="178985" cy="10529"/>
            </a:xfrm>
            <a:custGeom>
              <a:avLst/>
              <a:gdLst/>
              <a:ahLst/>
              <a:cxnLst/>
              <a:rect l="0" t="0" r="0" b="0"/>
              <a:pathLst>
                <a:path w="178985" h="10529">
                  <a:moveTo>
                    <a:pt x="178984" y="0"/>
                  </a:moveTo>
                  <a:lnTo>
                    <a:pt x="141506" y="8333"/>
                  </a:lnTo>
                  <a:lnTo>
                    <a:pt x="103539" y="6758"/>
                  </a:lnTo>
                  <a:lnTo>
                    <a:pt x="75263" y="4173"/>
                  </a:lnTo>
                  <a:lnTo>
                    <a:pt x="21929" y="892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779523" y="145293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758466" y="1663502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7" name="Freeform 56"/>
          <p:cNvSpPr/>
          <p:nvPr/>
        </p:nvSpPr>
        <p:spPr>
          <a:xfrm>
            <a:off x="3369119" y="1350633"/>
            <a:ext cx="379027" cy="420849"/>
          </a:xfrm>
          <a:custGeom>
            <a:avLst/>
            <a:gdLst/>
            <a:ahLst/>
            <a:cxnLst/>
            <a:rect l="0" t="0" r="0" b="0"/>
            <a:pathLst>
              <a:path w="379027" h="420849">
                <a:moveTo>
                  <a:pt x="0" y="102299"/>
                </a:moveTo>
                <a:lnTo>
                  <a:pt x="49498" y="43736"/>
                </a:lnTo>
                <a:lnTo>
                  <a:pt x="81476" y="21906"/>
                </a:lnTo>
                <a:lnTo>
                  <a:pt x="142609" y="3144"/>
                </a:lnTo>
                <a:lnTo>
                  <a:pt x="193683" y="0"/>
                </a:lnTo>
                <a:lnTo>
                  <a:pt x="228411" y="3411"/>
                </a:lnTo>
                <a:lnTo>
                  <a:pt x="257103" y="15065"/>
                </a:lnTo>
                <a:lnTo>
                  <a:pt x="292987" y="44476"/>
                </a:lnTo>
                <a:lnTo>
                  <a:pt x="312710" y="69581"/>
                </a:lnTo>
                <a:lnTo>
                  <a:pt x="339083" y="132118"/>
                </a:lnTo>
                <a:lnTo>
                  <a:pt x="339375" y="176125"/>
                </a:lnTo>
                <a:lnTo>
                  <a:pt x="332052" y="226209"/>
                </a:lnTo>
                <a:lnTo>
                  <a:pt x="317928" y="277554"/>
                </a:lnTo>
                <a:lnTo>
                  <a:pt x="287561" y="333507"/>
                </a:lnTo>
                <a:lnTo>
                  <a:pt x="238817" y="389458"/>
                </a:lnTo>
                <a:lnTo>
                  <a:pt x="218445" y="406570"/>
                </a:lnTo>
                <a:lnTo>
                  <a:pt x="193792" y="418075"/>
                </a:lnTo>
                <a:lnTo>
                  <a:pt x="167238" y="420848"/>
                </a:lnTo>
                <a:lnTo>
                  <a:pt x="141008" y="417012"/>
                </a:lnTo>
                <a:lnTo>
                  <a:pt x="117653" y="407508"/>
                </a:lnTo>
                <a:lnTo>
                  <a:pt x="101813" y="392366"/>
                </a:lnTo>
                <a:lnTo>
                  <a:pt x="95951" y="383414"/>
                </a:lnTo>
                <a:lnTo>
                  <a:pt x="87701" y="342870"/>
                </a:lnTo>
                <a:lnTo>
                  <a:pt x="90053" y="330530"/>
                </a:lnTo>
                <a:lnTo>
                  <a:pt x="102024" y="310580"/>
                </a:lnTo>
                <a:lnTo>
                  <a:pt x="111300" y="304324"/>
                </a:lnTo>
                <a:lnTo>
                  <a:pt x="167631" y="287871"/>
                </a:lnTo>
                <a:lnTo>
                  <a:pt x="227218" y="288651"/>
                </a:lnTo>
                <a:lnTo>
                  <a:pt x="276854" y="283986"/>
                </a:lnTo>
                <a:lnTo>
                  <a:pt x="333020" y="278698"/>
                </a:lnTo>
                <a:lnTo>
                  <a:pt x="379026" y="27075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0" name="Group 59"/>
          <p:cNvGrpSpPr/>
          <p:nvPr/>
        </p:nvGrpSpPr>
        <p:grpSpPr>
          <a:xfrm>
            <a:off x="4537782" y="1442404"/>
            <a:ext cx="147400" cy="157928"/>
            <a:chOff x="4537782" y="1442404"/>
            <a:chExt cx="147400" cy="157928"/>
          </a:xfrm>
        </p:grpSpPr>
        <p:sp>
          <p:nvSpPr>
            <p:cNvPr id="58" name="Freeform 57"/>
            <p:cNvSpPr/>
            <p:nvPr/>
          </p:nvSpPr>
          <p:spPr>
            <a:xfrm>
              <a:off x="4537782" y="1442404"/>
              <a:ext cx="115815" cy="1"/>
            </a:xfrm>
            <a:custGeom>
              <a:avLst/>
              <a:gdLst/>
              <a:ahLst/>
              <a:cxnLst/>
              <a:rect l="0" t="0" r="0" b="0"/>
              <a:pathLst>
                <a:path w="115815" h="1">
                  <a:moveTo>
                    <a:pt x="115814" y="0"/>
                  </a:moveTo>
                  <a:lnTo>
                    <a:pt x="5333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537782" y="1579274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21057"/>
                  </a:moveTo>
                  <a:lnTo>
                    <a:pt x="109921" y="12724"/>
                  </a:lnTo>
                  <a:lnTo>
                    <a:pt x="58498" y="537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4853637" y="1255491"/>
            <a:ext cx="878028" cy="470146"/>
            <a:chOff x="4853637" y="1255491"/>
            <a:chExt cx="878028" cy="470146"/>
          </a:xfrm>
        </p:grpSpPr>
        <p:sp>
          <p:nvSpPr>
            <p:cNvPr id="61" name="Freeform 60"/>
            <p:cNvSpPr/>
            <p:nvPr/>
          </p:nvSpPr>
          <p:spPr>
            <a:xfrm>
              <a:off x="4853637" y="1255491"/>
              <a:ext cx="389555" cy="442809"/>
            </a:xfrm>
            <a:custGeom>
              <a:avLst/>
              <a:gdLst/>
              <a:ahLst/>
              <a:cxnLst/>
              <a:rect l="0" t="0" r="0" b="0"/>
              <a:pathLst>
                <a:path w="389555" h="442809">
                  <a:moveTo>
                    <a:pt x="0" y="113213"/>
                  </a:moveTo>
                  <a:lnTo>
                    <a:pt x="20244" y="69251"/>
                  </a:lnTo>
                  <a:lnTo>
                    <a:pt x="39403" y="44555"/>
                  </a:lnTo>
                  <a:lnTo>
                    <a:pt x="65487" y="28009"/>
                  </a:lnTo>
                  <a:lnTo>
                    <a:pt x="126546" y="4641"/>
                  </a:lnTo>
                  <a:lnTo>
                    <a:pt x="182967" y="0"/>
                  </a:lnTo>
                  <a:lnTo>
                    <a:pt x="207661" y="3625"/>
                  </a:lnTo>
                  <a:lnTo>
                    <a:pt x="227214" y="12255"/>
                  </a:lnTo>
                  <a:lnTo>
                    <a:pt x="264420" y="42448"/>
                  </a:lnTo>
                  <a:lnTo>
                    <a:pt x="278567" y="68114"/>
                  </a:lnTo>
                  <a:lnTo>
                    <a:pt x="289989" y="112329"/>
                  </a:lnTo>
                  <a:lnTo>
                    <a:pt x="293848" y="174780"/>
                  </a:lnTo>
                  <a:lnTo>
                    <a:pt x="288927" y="231671"/>
                  </a:lnTo>
                  <a:lnTo>
                    <a:pt x="280060" y="287392"/>
                  </a:lnTo>
                  <a:lnTo>
                    <a:pt x="265414" y="342981"/>
                  </a:lnTo>
                  <a:lnTo>
                    <a:pt x="254052" y="370140"/>
                  </a:lnTo>
                  <a:lnTo>
                    <a:pt x="234965" y="391570"/>
                  </a:lnTo>
                  <a:lnTo>
                    <a:pt x="178254" y="430629"/>
                  </a:lnTo>
                  <a:lnTo>
                    <a:pt x="152534" y="440680"/>
                  </a:lnTo>
                  <a:lnTo>
                    <a:pt x="128624" y="442808"/>
                  </a:lnTo>
                  <a:lnTo>
                    <a:pt x="84679" y="434642"/>
                  </a:lnTo>
                  <a:lnTo>
                    <a:pt x="58365" y="419541"/>
                  </a:lnTo>
                  <a:lnTo>
                    <a:pt x="46217" y="403777"/>
                  </a:lnTo>
                  <a:lnTo>
                    <a:pt x="41340" y="394660"/>
                  </a:lnTo>
                  <a:lnTo>
                    <a:pt x="39041" y="368932"/>
                  </a:lnTo>
                  <a:lnTo>
                    <a:pt x="43088" y="340340"/>
                  </a:lnTo>
                  <a:lnTo>
                    <a:pt x="52686" y="315934"/>
                  </a:lnTo>
                  <a:lnTo>
                    <a:pt x="70989" y="296508"/>
                  </a:lnTo>
                  <a:lnTo>
                    <a:pt x="82421" y="288052"/>
                  </a:lnTo>
                  <a:lnTo>
                    <a:pt x="110721" y="278657"/>
                  </a:lnTo>
                  <a:lnTo>
                    <a:pt x="159538" y="276487"/>
                  </a:lnTo>
                  <a:lnTo>
                    <a:pt x="211047" y="283253"/>
                  </a:lnTo>
                  <a:lnTo>
                    <a:pt x="260234" y="295787"/>
                  </a:lnTo>
                  <a:lnTo>
                    <a:pt x="307563" y="311199"/>
                  </a:lnTo>
                  <a:lnTo>
                    <a:pt x="364780" y="326887"/>
                  </a:lnTo>
                  <a:lnTo>
                    <a:pt x="389554" y="3343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319644" y="1295005"/>
              <a:ext cx="412021" cy="430632"/>
            </a:xfrm>
            <a:custGeom>
              <a:avLst/>
              <a:gdLst/>
              <a:ahLst/>
              <a:cxnLst/>
              <a:rect l="0" t="0" r="0" b="0"/>
              <a:pathLst>
                <a:path w="412021" h="430632">
                  <a:moveTo>
                    <a:pt x="239402" y="52642"/>
                  </a:moveTo>
                  <a:lnTo>
                    <a:pt x="177310" y="58231"/>
                  </a:lnTo>
                  <a:lnTo>
                    <a:pt x="115398" y="85426"/>
                  </a:lnTo>
                  <a:lnTo>
                    <a:pt x="71408" y="118130"/>
                  </a:lnTo>
                  <a:lnTo>
                    <a:pt x="29817" y="180213"/>
                  </a:lnTo>
                  <a:lnTo>
                    <a:pt x="6540" y="240968"/>
                  </a:lnTo>
                  <a:lnTo>
                    <a:pt x="0" y="286387"/>
                  </a:lnTo>
                  <a:lnTo>
                    <a:pt x="9241" y="329480"/>
                  </a:lnTo>
                  <a:lnTo>
                    <a:pt x="26797" y="366295"/>
                  </a:lnTo>
                  <a:lnTo>
                    <a:pt x="52406" y="393841"/>
                  </a:lnTo>
                  <a:lnTo>
                    <a:pt x="82221" y="411231"/>
                  </a:lnTo>
                  <a:lnTo>
                    <a:pt x="133311" y="426418"/>
                  </a:lnTo>
                  <a:lnTo>
                    <a:pt x="195396" y="430631"/>
                  </a:lnTo>
                  <a:lnTo>
                    <a:pt x="253067" y="425874"/>
                  </a:lnTo>
                  <a:lnTo>
                    <a:pt x="307179" y="405264"/>
                  </a:lnTo>
                  <a:lnTo>
                    <a:pt x="336043" y="383160"/>
                  </a:lnTo>
                  <a:lnTo>
                    <a:pt x="381460" y="327159"/>
                  </a:lnTo>
                  <a:lnTo>
                    <a:pt x="402600" y="276017"/>
                  </a:lnTo>
                  <a:lnTo>
                    <a:pt x="412020" y="235941"/>
                  </a:lnTo>
                  <a:lnTo>
                    <a:pt x="403048" y="173963"/>
                  </a:lnTo>
                  <a:lnTo>
                    <a:pt x="388884" y="128599"/>
                  </a:lnTo>
                  <a:lnTo>
                    <a:pt x="344399" y="74037"/>
                  </a:lnTo>
                  <a:lnTo>
                    <a:pt x="307214" y="38649"/>
                  </a:lnTo>
                  <a:lnTo>
                    <a:pt x="270543" y="18730"/>
                  </a:lnTo>
                  <a:lnTo>
                    <a:pt x="212582" y="4046"/>
                  </a:lnTo>
                  <a:lnTo>
                    <a:pt x="17623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4" name="Freeform 63"/>
          <p:cNvSpPr/>
          <p:nvPr/>
        </p:nvSpPr>
        <p:spPr>
          <a:xfrm>
            <a:off x="1951896" y="2768994"/>
            <a:ext cx="298452" cy="442198"/>
          </a:xfrm>
          <a:custGeom>
            <a:avLst/>
            <a:gdLst/>
            <a:ahLst/>
            <a:cxnLst/>
            <a:rect l="0" t="0" r="0" b="0"/>
            <a:pathLst>
              <a:path w="298452" h="442198">
                <a:moveTo>
                  <a:pt x="238031" y="0"/>
                </a:moveTo>
                <a:lnTo>
                  <a:pt x="211645" y="15642"/>
                </a:lnTo>
                <a:lnTo>
                  <a:pt x="175751" y="26342"/>
                </a:lnTo>
                <a:lnTo>
                  <a:pt x="118581" y="30550"/>
                </a:lnTo>
                <a:lnTo>
                  <a:pt x="62488" y="36970"/>
                </a:lnTo>
                <a:lnTo>
                  <a:pt x="34070" y="51769"/>
                </a:lnTo>
                <a:lnTo>
                  <a:pt x="10832" y="76560"/>
                </a:lnTo>
                <a:lnTo>
                  <a:pt x="2523" y="99148"/>
                </a:lnTo>
                <a:lnTo>
                  <a:pt x="0" y="123615"/>
                </a:lnTo>
                <a:lnTo>
                  <a:pt x="10919" y="178626"/>
                </a:lnTo>
                <a:lnTo>
                  <a:pt x="26329" y="204875"/>
                </a:lnTo>
                <a:lnTo>
                  <a:pt x="34895" y="209113"/>
                </a:lnTo>
                <a:lnTo>
                  <a:pt x="56891" y="210703"/>
                </a:lnTo>
                <a:lnTo>
                  <a:pt x="114525" y="205374"/>
                </a:lnTo>
                <a:lnTo>
                  <a:pt x="173847" y="218292"/>
                </a:lnTo>
                <a:lnTo>
                  <a:pt x="227369" y="240818"/>
                </a:lnTo>
                <a:lnTo>
                  <a:pt x="276008" y="280951"/>
                </a:lnTo>
                <a:lnTo>
                  <a:pt x="291917" y="307463"/>
                </a:lnTo>
                <a:lnTo>
                  <a:pt x="298451" y="343135"/>
                </a:lnTo>
                <a:lnTo>
                  <a:pt x="294798" y="377750"/>
                </a:lnTo>
                <a:lnTo>
                  <a:pt x="286267" y="396397"/>
                </a:lnTo>
                <a:lnTo>
                  <a:pt x="280717" y="404645"/>
                </a:lnTo>
                <a:lnTo>
                  <a:pt x="265191" y="416928"/>
                </a:lnTo>
                <a:lnTo>
                  <a:pt x="221039" y="434346"/>
                </a:lnTo>
                <a:lnTo>
                  <a:pt x="167257" y="440647"/>
                </a:lnTo>
                <a:lnTo>
                  <a:pt x="117813" y="441891"/>
                </a:lnTo>
                <a:lnTo>
                  <a:pt x="90632" y="44219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8" name="Group 67"/>
          <p:cNvGrpSpPr/>
          <p:nvPr/>
        </p:nvGrpSpPr>
        <p:grpSpPr>
          <a:xfrm>
            <a:off x="1810901" y="3685407"/>
            <a:ext cx="1115165" cy="395123"/>
            <a:chOff x="1810901" y="3685407"/>
            <a:chExt cx="1115165" cy="395123"/>
          </a:xfrm>
        </p:grpSpPr>
        <p:sp>
          <p:nvSpPr>
            <p:cNvPr id="65" name="Freeform 64"/>
            <p:cNvSpPr/>
            <p:nvPr/>
          </p:nvSpPr>
          <p:spPr>
            <a:xfrm>
              <a:off x="1810901" y="3692611"/>
              <a:ext cx="357970" cy="387919"/>
            </a:xfrm>
            <a:custGeom>
              <a:avLst/>
              <a:gdLst/>
              <a:ahLst/>
              <a:cxnLst/>
              <a:rect l="0" t="0" r="0" b="0"/>
              <a:pathLst>
                <a:path w="357970" h="387919">
                  <a:moveTo>
                    <a:pt x="0" y="108176"/>
                  </a:moveTo>
                  <a:lnTo>
                    <a:pt x="9575" y="84130"/>
                  </a:lnTo>
                  <a:lnTo>
                    <a:pt x="59898" y="27478"/>
                  </a:lnTo>
                  <a:lnTo>
                    <a:pt x="96190" y="7791"/>
                  </a:lnTo>
                  <a:lnTo>
                    <a:pt x="116451" y="0"/>
                  </a:lnTo>
                  <a:lnTo>
                    <a:pt x="153177" y="215"/>
                  </a:lnTo>
                  <a:lnTo>
                    <a:pt x="173754" y="7941"/>
                  </a:lnTo>
                  <a:lnTo>
                    <a:pt x="206027" y="31965"/>
                  </a:lnTo>
                  <a:lnTo>
                    <a:pt x="227811" y="63498"/>
                  </a:lnTo>
                  <a:lnTo>
                    <a:pt x="247728" y="116075"/>
                  </a:lnTo>
                  <a:lnTo>
                    <a:pt x="259807" y="174640"/>
                  </a:lnTo>
                  <a:lnTo>
                    <a:pt x="256951" y="236599"/>
                  </a:lnTo>
                  <a:lnTo>
                    <a:pt x="243952" y="293897"/>
                  </a:lnTo>
                  <a:lnTo>
                    <a:pt x="220067" y="344037"/>
                  </a:lnTo>
                  <a:lnTo>
                    <a:pt x="196616" y="369523"/>
                  </a:lnTo>
                  <a:lnTo>
                    <a:pt x="187230" y="377164"/>
                  </a:lnTo>
                  <a:lnTo>
                    <a:pt x="164322" y="385654"/>
                  </a:lnTo>
                  <a:lnTo>
                    <a:pt x="151662" y="387918"/>
                  </a:lnTo>
                  <a:lnTo>
                    <a:pt x="131356" y="384194"/>
                  </a:lnTo>
                  <a:lnTo>
                    <a:pt x="122666" y="379926"/>
                  </a:lnTo>
                  <a:lnTo>
                    <a:pt x="109890" y="365824"/>
                  </a:lnTo>
                  <a:lnTo>
                    <a:pt x="101483" y="346689"/>
                  </a:lnTo>
                  <a:lnTo>
                    <a:pt x="97746" y="322586"/>
                  </a:lnTo>
                  <a:lnTo>
                    <a:pt x="102324" y="302515"/>
                  </a:lnTo>
                  <a:lnTo>
                    <a:pt x="124327" y="270566"/>
                  </a:lnTo>
                  <a:lnTo>
                    <a:pt x="149922" y="254428"/>
                  </a:lnTo>
                  <a:lnTo>
                    <a:pt x="198417" y="246900"/>
                  </a:lnTo>
                  <a:lnTo>
                    <a:pt x="256176" y="245413"/>
                  </a:lnTo>
                  <a:lnTo>
                    <a:pt x="312385" y="250708"/>
                  </a:lnTo>
                  <a:lnTo>
                    <a:pt x="357969" y="2555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203239" y="3685407"/>
              <a:ext cx="337412" cy="386361"/>
            </a:xfrm>
            <a:custGeom>
              <a:avLst/>
              <a:gdLst/>
              <a:ahLst/>
              <a:cxnLst/>
              <a:rect l="0" t="0" r="0" b="0"/>
              <a:pathLst>
                <a:path w="337412" h="386361">
                  <a:moveTo>
                    <a:pt x="197258" y="10095"/>
                  </a:moveTo>
                  <a:lnTo>
                    <a:pt x="138641" y="10095"/>
                  </a:lnTo>
                  <a:lnTo>
                    <a:pt x="78925" y="1762"/>
                  </a:lnTo>
                  <a:lnTo>
                    <a:pt x="24795" y="0"/>
                  </a:lnTo>
                  <a:lnTo>
                    <a:pt x="15602" y="4535"/>
                  </a:lnTo>
                  <a:lnTo>
                    <a:pt x="9474" y="12238"/>
                  </a:lnTo>
                  <a:lnTo>
                    <a:pt x="2664" y="34444"/>
                  </a:lnTo>
                  <a:lnTo>
                    <a:pt x="0" y="77491"/>
                  </a:lnTo>
                  <a:lnTo>
                    <a:pt x="12083" y="135607"/>
                  </a:lnTo>
                  <a:lnTo>
                    <a:pt x="27618" y="162187"/>
                  </a:lnTo>
                  <a:lnTo>
                    <a:pt x="33862" y="165302"/>
                  </a:lnTo>
                  <a:lnTo>
                    <a:pt x="40364" y="165040"/>
                  </a:lnTo>
                  <a:lnTo>
                    <a:pt x="103178" y="143282"/>
                  </a:lnTo>
                  <a:lnTo>
                    <a:pt x="158353" y="129005"/>
                  </a:lnTo>
                  <a:lnTo>
                    <a:pt x="195089" y="129946"/>
                  </a:lnTo>
                  <a:lnTo>
                    <a:pt x="249615" y="145158"/>
                  </a:lnTo>
                  <a:lnTo>
                    <a:pt x="280231" y="163718"/>
                  </a:lnTo>
                  <a:lnTo>
                    <a:pt x="319463" y="210956"/>
                  </a:lnTo>
                  <a:lnTo>
                    <a:pt x="335372" y="241965"/>
                  </a:lnTo>
                  <a:lnTo>
                    <a:pt x="337411" y="266006"/>
                  </a:lnTo>
                  <a:lnTo>
                    <a:pt x="329188" y="313979"/>
                  </a:lnTo>
                  <a:lnTo>
                    <a:pt x="314077" y="340991"/>
                  </a:lnTo>
                  <a:lnTo>
                    <a:pt x="294782" y="363812"/>
                  </a:lnTo>
                  <a:lnTo>
                    <a:pt x="263069" y="379803"/>
                  </a:lnTo>
                  <a:lnTo>
                    <a:pt x="224036" y="386360"/>
                  </a:lnTo>
                  <a:lnTo>
                    <a:pt x="164030" y="381340"/>
                  </a:lnTo>
                  <a:lnTo>
                    <a:pt x="123559" y="3785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847592" y="3798968"/>
              <a:ext cx="78474" cy="57634"/>
            </a:xfrm>
            <a:custGeom>
              <a:avLst/>
              <a:gdLst/>
              <a:ahLst/>
              <a:cxnLst/>
              <a:rect l="0" t="0" r="0" b="0"/>
              <a:pathLst>
                <a:path w="78474" h="57634">
                  <a:moveTo>
                    <a:pt x="58273" y="1819"/>
                  </a:moveTo>
                  <a:lnTo>
                    <a:pt x="35916" y="1819"/>
                  </a:lnTo>
                  <a:lnTo>
                    <a:pt x="5245" y="12998"/>
                  </a:lnTo>
                  <a:lnTo>
                    <a:pt x="694" y="18630"/>
                  </a:lnTo>
                  <a:lnTo>
                    <a:pt x="0" y="24725"/>
                  </a:lnTo>
                  <a:lnTo>
                    <a:pt x="1877" y="31128"/>
                  </a:lnTo>
                  <a:lnTo>
                    <a:pt x="6638" y="36566"/>
                  </a:lnTo>
                  <a:lnTo>
                    <a:pt x="30105" y="49809"/>
                  </a:lnTo>
                  <a:lnTo>
                    <a:pt x="49263" y="57463"/>
                  </a:lnTo>
                  <a:lnTo>
                    <a:pt x="58116" y="57633"/>
                  </a:lnTo>
                  <a:lnTo>
                    <a:pt x="74191" y="51582"/>
                  </a:lnTo>
                  <a:lnTo>
                    <a:pt x="77074" y="45523"/>
                  </a:lnTo>
                  <a:lnTo>
                    <a:pt x="76656" y="37974"/>
                  </a:lnTo>
                  <a:lnTo>
                    <a:pt x="74038" y="29432"/>
                  </a:lnTo>
                  <a:lnTo>
                    <a:pt x="68783" y="22567"/>
                  </a:lnTo>
                  <a:lnTo>
                    <a:pt x="53585" y="11821"/>
                  </a:lnTo>
                  <a:lnTo>
                    <a:pt x="35133" y="9384"/>
                  </a:lnTo>
                  <a:lnTo>
                    <a:pt x="25298" y="10371"/>
                  </a:lnTo>
                  <a:lnTo>
                    <a:pt x="21082" y="13370"/>
                  </a:lnTo>
                  <a:lnTo>
                    <a:pt x="20611" y="17709"/>
                  </a:lnTo>
                  <a:lnTo>
                    <a:pt x="22636" y="22940"/>
                  </a:lnTo>
                  <a:lnTo>
                    <a:pt x="34246" y="31874"/>
                  </a:lnTo>
                  <a:lnTo>
                    <a:pt x="42255" y="35894"/>
                  </a:lnTo>
                  <a:lnTo>
                    <a:pt x="60513" y="37240"/>
                  </a:lnTo>
                  <a:lnTo>
                    <a:pt x="70295" y="35962"/>
                  </a:lnTo>
                  <a:lnTo>
                    <a:pt x="75646" y="31600"/>
                  </a:lnTo>
                  <a:lnTo>
                    <a:pt x="78044" y="25183"/>
                  </a:lnTo>
                  <a:lnTo>
                    <a:pt x="78473" y="17395"/>
                  </a:lnTo>
                  <a:lnTo>
                    <a:pt x="75249" y="11033"/>
                  </a:lnTo>
                  <a:lnTo>
                    <a:pt x="62308" y="845"/>
                  </a:lnTo>
                  <a:lnTo>
                    <a:pt x="55114" y="0"/>
                  </a:lnTo>
                  <a:lnTo>
                    <a:pt x="40881" y="5300"/>
                  </a:lnTo>
                  <a:lnTo>
                    <a:pt x="38490" y="11159"/>
                  </a:lnTo>
                  <a:lnTo>
                    <a:pt x="42071" y="27027"/>
                  </a:lnTo>
                  <a:lnTo>
                    <a:pt x="46302" y="30323"/>
                  </a:lnTo>
                  <a:lnTo>
                    <a:pt x="51462" y="30180"/>
                  </a:lnTo>
                  <a:lnTo>
                    <a:pt x="57242" y="27746"/>
                  </a:lnTo>
                  <a:lnTo>
                    <a:pt x="61095" y="24953"/>
                  </a:lnTo>
                  <a:lnTo>
                    <a:pt x="68801" y="123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3223639" y="3653388"/>
            <a:ext cx="2453667" cy="536955"/>
            <a:chOff x="3223639" y="3653388"/>
            <a:chExt cx="2453667" cy="536955"/>
          </a:xfrm>
        </p:grpSpPr>
        <p:sp>
          <p:nvSpPr>
            <p:cNvPr id="69" name="Freeform 68"/>
            <p:cNvSpPr/>
            <p:nvPr/>
          </p:nvSpPr>
          <p:spPr>
            <a:xfrm>
              <a:off x="3527046" y="3674445"/>
              <a:ext cx="21058" cy="63172"/>
            </a:xfrm>
            <a:custGeom>
              <a:avLst/>
              <a:gdLst/>
              <a:ahLst/>
              <a:cxnLst/>
              <a:rect l="0" t="0" r="0" b="0"/>
              <a:pathLst>
                <a:path w="21058" h="63172">
                  <a:moveTo>
                    <a:pt x="21057" y="0"/>
                  </a:move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537575" y="3927129"/>
              <a:ext cx="31586" cy="263214"/>
            </a:xfrm>
            <a:custGeom>
              <a:avLst/>
              <a:gdLst/>
              <a:ahLst/>
              <a:cxnLst/>
              <a:rect l="0" t="0" r="0" b="0"/>
              <a:pathLst>
                <a:path w="31586" h="263214">
                  <a:moveTo>
                    <a:pt x="0" y="0"/>
                  </a:moveTo>
                  <a:lnTo>
                    <a:pt x="8333" y="57265"/>
                  </a:lnTo>
                  <a:lnTo>
                    <a:pt x="15684" y="118157"/>
                  </a:lnTo>
                  <a:lnTo>
                    <a:pt x="21165" y="174075"/>
                  </a:lnTo>
                  <a:lnTo>
                    <a:pt x="29982" y="236570"/>
                  </a:lnTo>
                  <a:lnTo>
                    <a:pt x="31585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223639" y="3674445"/>
              <a:ext cx="303408" cy="341601"/>
            </a:xfrm>
            <a:custGeom>
              <a:avLst/>
              <a:gdLst/>
              <a:ahLst/>
              <a:cxnLst/>
              <a:rect l="0" t="0" r="0" b="0"/>
              <a:pathLst>
                <a:path w="303408" h="341601">
                  <a:moveTo>
                    <a:pt x="303407" y="284270"/>
                  </a:moveTo>
                  <a:lnTo>
                    <a:pt x="265929" y="292603"/>
                  </a:lnTo>
                  <a:lnTo>
                    <a:pt x="208092" y="302914"/>
                  </a:lnTo>
                  <a:lnTo>
                    <a:pt x="147024" y="319509"/>
                  </a:lnTo>
                  <a:lnTo>
                    <a:pt x="93041" y="336931"/>
                  </a:lnTo>
                  <a:lnTo>
                    <a:pt x="71871" y="341600"/>
                  </a:lnTo>
                  <a:lnTo>
                    <a:pt x="50763" y="339776"/>
                  </a:lnTo>
                  <a:lnTo>
                    <a:pt x="32804" y="328826"/>
                  </a:lnTo>
                  <a:lnTo>
                    <a:pt x="18192" y="312262"/>
                  </a:lnTo>
                  <a:lnTo>
                    <a:pt x="7799" y="293201"/>
                  </a:lnTo>
                  <a:lnTo>
                    <a:pt x="0" y="243963"/>
                  </a:lnTo>
                  <a:lnTo>
                    <a:pt x="1580" y="186058"/>
                  </a:lnTo>
                  <a:lnTo>
                    <a:pt x="9646" y="135847"/>
                  </a:lnTo>
                  <a:lnTo>
                    <a:pt x="19445" y="87044"/>
                  </a:lnTo>
                  <a:lnTo>
                    <a:pt x="33237" y="28632"/>
                  </a:lnTo>
                  <a:lnTo>
                    <a:pt x="4019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519811" y="3727088"/>
              <a:ext cx="17765" cy="305327"/>
            </a:xfrm>
            <a:custGeom>
              <a:avLst/>
              <a:gdLst/>
              <a:ahLst/>
              <a:cxnLst/>
              <a:rect l="0" t="0" r="0" b="0"/>
              <a:pathLst>
                <a:path w="17765" h="305327">
                  <a:moveTo>
                    <a:pt x="7235" y="0"/>
                  </a:moveTo>
                  <a:lnTo>
                    <a:pt x="0" y="27556"/>
                  </a:lnTo>
                  <a:lnTo>
                    <a:pt x="477" y="86898"/>
                  </a:lnTo>
                  <a:lnTo>
                    <a:pt x="5233" y="137661"/>
                  </a:lnTo>
                  <a:lnTo>
                    <a:pt x="9761" y="189747"/>
                  </a:lnTo>
                  <a:lnTo>
                    <a:pt x="15393" y="242225"/>
                  </a:lnTo>
                  <a:lnTo>
                    <a:pt x="17764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285098" y="3758673"/>
              <a:ext cx="178985" cy="63172"/>
            </a:xfrm>
            <a:custGeom>
              <a:avLst/>
              <a:gdLst/>
              <a:ahLst/>
              <a:cxnLst/>
              <a:rect l="0" t="0" r="0" b="0"/>
              <a:pathLst>
                <a:path w="178985" h="63172">
                  <a:moveTo>
                    <a:pt x="178984" y="0"/>
                  </a:moveTo>
                  <a:lnTo>
                    <a:pt x="120368" y="14654"/>
                  </a:lnTo>
                  <a:lnTo>
                    <a:pt x="60651" y="34786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358798" y="3948186"/>
              <a:ext cx="189514" cy="31587"/>
            </a:xfrm>
            <a:custGeom>
              <a:avLst/>
              <a:gdLst/>
              <a:ahLst/>
              <a:cxnLst/>
              <a:rect l="0" t="0" r="0" b="0"/>
              <a:pathLst>
                <a:path w="189514" h="31587">
                  <a:moveTo>
                    <a:pt x="189513" y="0"/>
                  </a:moveTo>
                  <a:lnTo>
                    <a:pt x="130896" y="5589"/>
                  </a:lnTo>
                  <a:lnTo>
                    <a:pt x="68316" y="17959"/>
                  </a:lnTo>
                  <a:lnTo>
                    <a:pt x="15228" y="2854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811523" y="3653388"/>
              <a:ext cx="63172" cy="431670"/>
            </a:xfrm>
            <a:custGeom>
              <a:avLst/>
              <a:gdLst/>
              <a:ahLst/>
              <a:cxnLst/>
              <a:rect l="0" t="0" r="0" b="0"/>
              <a:pathLst>
                <a:path w="63172" h="431670">
                  <a:moveTo>
                    <a:pt x="0" y="0"/>
                  </a:moveTo>
                  <a:lnTo>
                    <a:pt x="0" y="58617"/>
                  </a:lnTo>
                  <a:lnTo>
                    <a:pt x="5589" y="115764"/>
                  </a:lnTo>
                  <a:lnTo>
                    <a:pt x="17958" y="175986"/>
                  </a:lnTo>
                  <a:lnTo>
                    <a:pt x="28198" y="221250"/>
                  </a:lnTo>
                  <a:lnTo>
                    <a:pt x="38641" y="282625"/>
                  </a:lnTo>
                  <a:lnTo>
                    <a:pt x="49144" y="337725"/>
                  </a:lnTo>
                  <a:lnTo>
                    <a:pt x="60054" y="395738"/>
                  </a:lnTo>
                  <a:lnTo>
                    <a:pt x="63171" y="431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991780" y="3684974"/>
              <a:ext cx="249107" cy="330160"/>
            </a:xfrm>
            <a:custGeom>
              <a:avLst/>
              <a:gdLst/>
              <a:ahLst/>
              <a:cxnLst/>
              <a:rect l="0" t="0" r="0" b="0"/>
              <a:pathLst>
                <a:path w="249107" h="330160">
                  <a:moveTo>
                    <a:pt x="104012" y="31585"/>
                  </a:moveTo>
                  <a:lnTo>
                    <a:pt x="51307" y="68672"/>
                  </a:lnTo>
                  <a:lnTo>
                    <a:pt x="13219" y="116538"/>
                  </a:lnTo>
                  <a:lnTo>
                    <a:pt x="5168" y="140312"/>
                  </a:lnTo>
                  <a:lnTo>
                    <a:pt x="0" y="193702"/>
                  </a:lnTo>
                  <a:lnTo>
                    <a:pt x="4694" y="235338"/>
                  </a:lnTo>
                  <a:lnTo>
                    <a:pt x="13467" y="257062"/>
                  </a:lnTo>
                  <a:lnTo>
                    <a:pt x="38164" y="295663"/>
                  </a:lnTo>
                  <a:lnTo>
                    <a:pt x="54859" y="310000"/>
                  </a:lnTo>
                  <a:lnTo>
                    <a:pt x="99763" y="328736"/>
                  </a:lnTo>
                  <a:lnTo>
                    <a:pt x="123181" y="330159"/>
                  </a:lnTo>
                  <a:lnTo>
                    <a:pt x="144117" y="325722"/>
                  </a:lnTo>
                  <a:lnTo>
                    <a:pt x="206779" y="292153"/>
                  </a:lnTo>
                  <a:lnTo>
                    <a:pt x="221046" y="278415"/>
                  </a:lnTo>
                  <a:lnTo>
                    <a:pt x="243629" y="230856"/>
                  </a:lnTo>
                  <a:lnTo>
                    <a:pt x="249106" y="194224"/>
                  </a:lnTo>
                  <a:lnTo>
                    <a:pt x="245139" y="159323"/>
                  </a:lnTo>
                  <a:lnTo>
                    <a:pt x="218538" y="97135"/>
                  </a:lnTo>
                  <a:lnTo>
                    <a:pt x="204045" y="75927"/>
                  </a:lnTo>
                  <a:lnTo>
                    <a:pt x="155963" y="35850"/>
                  </a:lnTo>
                  <a:lnTo>
                    <a:pt x="107041" y="11552"/>
                  </a:lnTo>
                  <a:lnTo>
                    <a:pt x="8295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352724" y="3774141"/>
              <a:ext cx="324582" cy="272162"/>
            </a:xfrm>
            <a:custGeom>
              <a:avLst/>
              <a:gdLst/>
              <a:ahLst/>
              <a:cxnLst/>
              <a:rect l="0" t="0" r="0" b="0"/>
              <a:pathLst>
                <a:path w="324582" h="272162">
                  <a:moveTo>
                    <a:pt x="164209" y="5589"/>
                  </a:moveTo>
                  <a:lnTo>
                    <a:pt x="147441" y="0"/>
                  </a:lnTo>
                  <a:lnTo>
                    <a:pt x="129850" y="375"/>
                  </a:lnTo>
                  <a:lnTo>
                    <a:pt x="84372" y="10148"/>
                  </a:lnTo>
                  <a:lnTo>
                    <a:pt x="63994" y="22823"/>
                  </a:lnTo>
                  <a:lnTo>
                    <a:pt x="39369" y="52810"/>
                  </a:lnTo>
                  <a:lnTo>
                    <a:pt x="5309" y="111330"/>
                  </a:lnTo>
                  <a:lnTo>
                    <a:pt x="0" y="137203"/>
                  </a:lnTo>
                  <a:lnTo>
                    <a:pt x="3879" y="161180"/>
                  </a:lnTo>
                  <a:lnTo>
                    <a:pt x="19217" y="191290"/>
                  </a:lnTo>
                  <a:lnTo>
                    <a:pt x="33087" y="206276"/>
                  </a:lnTo>
                  <a:lnTo>
                    <a:pt x="91014" y="240383"/>
                  </a:lnTo>
                  <a:lnTo>
                    <a:pt x="153724" y="264954"/>
                  </a:lnTo>
                  <a:lnTo>
                    <a:pt x="174757" y="272161"/>
                  </a:lnTo>
                  <a:lnTo>
                    <a:pt x="211917" y="271617"/>
                  </a:lnTo>
                  <a:lnTo>
                    <a:pt x="265226" y="260952"/>
                  </a:lnTo>
                  <a:lnTo>
                    <a:pt x="288654" y="254395"/>
                  </a:lnTo>
                  <a:lnTo>
                    <a:pt x="297475" y="248668"/>
                  </a:lnTo>
                  <a:lnTo>
                    <a:pt x="310395" y="232947"/>
                  </a:lnTo>
                  <a:lnTo>
                    <a:pt x="324246" y="198776"/>
                  </a:lnTo>
                  <a:lnTo>
                    <a:pt x="324581" y="159016"/>
                  </a:lnTo>
                  <a:lnTo>
                    <a:pt x="311005" y="101140"/>
                  </a:lnTo>
                  <a:lnTo>
                    <a:pt x="307696" y="90347"/>
                  </a:lnTo>
                  <a:lnTo>
                    <a:pt x="294661" y="72115"/>
                  </a:lnTo>
                  <a:lnTo>
                    <a:pt x="277169" y="57383"/>
                  </a:lnTo>
                  <a:lnTo>
                    <a:pt x="257697" y="46936"/>
                  </a:lnTo>
                  <a:lnTo>
                    <a:pt x="202129" y="39103"/>
                  </a:lnTo>
                  <a:lnTo>
                    <a:pt x="153680" y="371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9" name="Freeform 78"/>
          <p:cNvSpPr/>
          <p:nvPr/>
        </p:nvSpPr>
        <p:spPr>
          <a:xfrm>
            <a:off x="905450" y="1042321"/>
            <a:ext cx="294799" cy="10529"/>
          </a:xfrm>
          <a:custGeom>
            <a:avLst/>
            <a:gdLst/>
            <a:ahLst/>
            <a:cxnLst/>
            <a:rect l="0" t="0" r="0" b="0"/>
            <a:pathLst>
              <a:path w="294799" h="10529">
                <a:moveTo>
                  <a:pt x="294798" y="10528"/>
                </a:moveTo>
                <a:lnTo>
                  <a:pt x="278031" y="4939"/>
                </a:lnTo>
                <a:lnTo>
                  <a:pt x="216233" y="8984"/>
                </a:lnTo>
                <a:lnTo>
                  <a:pt x="167015" y="10071"/>
                </a:lnTo>
                <a:lnTo>
                  <a:pt x="103571" y="4849"/>
                </a:lnTo>
                <a:lnTo>
                  <a:pt x="47148" y="958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Freeform 79"/>
          <p:cNvSpPr/>
          <p:nvPr/>
        </p:nvSpPr>
        <p:spPr>
          <a:xfrm>
            <a:off x="905450" y="204163"/>
            <a:ext cx="579069" cy="201212"/>
          </a:xfrm>
          <a:custGeom>
            <a:avLst/>
            <a:gdLst/>
            <a:ahLst/>
            <a:cxnLst/>
            <a:rect l="0" t="0" r="0" b="0"/>
            <a:pathLst>
              <a:path w="579069" h="201212">
                <a:moveTo>
                  <a:pt x="0" y="164334"/>
                </a:moveTo>
                <a:lnTo>
                  <a:pt x="9576" y="133052"/>
                </a:lnTo>
                <a:lnTo>
                  <a:pt x="40091" y="81394"/>
                </a:lnTo>
                <a:lnTo>
                  <a:pt x="95503" y="44354"/>
                </a:lnTo>
                <a:lnTo>
                  <a:pt x="147498" y="15419"/>
                </a:lnTo>
                <a:lnTo>
                  <a:pt x="205174" y="951"/>
                </a:lnTo>
                <a:lnTo>
                  <a:pt x="265960" y="0"/>
                </a:lnTo>
                <a:lnTo>
                  <a:pt x="322767" y="10730"/>
                </a:lnTo>
                <a:lnTo>
                  <a:pt x="366613" y="32520"/>
                </a:lnTo>
                <a:lnTo>
                  <a:pt x="413648" y="74393"/>
                </a:lnTo>
                <a:lnTo>
                  <a:pt x="449154" y="128443"/>
                </a:lnTo>
                <a:lnTo>
                  <a:pt x="481183" y="184824"/>
                </a:lnTo>
                <a:lnTo>
                  <a:pt x="485736" y="195541"/>
                </a:lnTo>
                <a:lnTo>
                  <a:pt x="486431" y="200347"/>
                </a:lnTo>
                <a:lnTo>
                  <a:pt x="484554" y="201211"/>
                </a:lnTo>
                <a:lnTo>
                  <a:pt x="430451" y="181575"/>
                </a:lnTo>
                <a:lnTo>
                  <a:pt x="368391" y="160798"/>
                </a:lnTo>
                <a:lnTo>
                  <a:pt x="336881" y="150288"/>
                </a:lnTo>
                <a:lnTo>
                  <a:pt x="333382" y="150291"/>
                </a:lnTo>
                <a:lnTo>
                  <a:pt x="334559" y="152632"/>
                </a:lnTo>
                <a:lnTo>
                  <a:pt x="345225" y="160303"/>
                </a:lnTo>
                <a:lnTo>
                  <a:pt x="400813" y="181836"/>
                </a:lnTo>
                <a:lnTo>
                  <a:pt x="445461" y="192791"/>
                </a:lnTo>
                <a:lnTo>
                  <a:pt x="458411" y="193834"/>
                </a:lnTo>
                <a:lnTo>
                  <a:pt x="479039" y="188753"/>
                </a:lnTo>
                <a:lnTo>
                  <a:pt x="496006" y="177527"/>
                </a:lnTo>
                <a:lnTo>
                  <a:pt x="517542" y="151475"/>
                </a:lnTo>
                <a:lnTo>
                  <a:pt x="551906" y="98835"/>
                </a:lnTo>
                <a:lnTo>
                  <a:pt x="579068" y="6957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Freeform 80"/>
          <p:cNvSpPr/>
          <p:nvPr/>
        </p:nvSpPr>
        <p:spPr>
          <a:xfrm>
            <a:off x="3327005" y="1025727"/>
            <a:ext cx="178985" cy="6066"/>
          </a:xfrm>
          <a:custGeom>
            <a:avLst/>
            <a:gdLst/>
            <a:ahLst/>
            <a:cxnLst/>
            <a:rect l="0" t="0" r="0" b="0"/>
            <a:pathLst>
              <a:path w="178985" h="6066">
                <a:moveTo>
                  <a:pt x="178984" y="6065"/>
                </a:moveTo>
                <a:lnTo>
                  <a:pt x="136292" y="2946"/>
                </a:lnTo>
                <a:lnTo>
                  <a:pt x="115556" y="0"/>
                </a:lnTo>
                <a:lnTo>
                  <a:pt x="67409" y="4521"/>
                </a:lnTo>
                <a:lnTo>
                  <a:pt x="28552" y="5608"/>
                </a:lnTo>
                <a:lnTo>
                  <a:pt x="0" y="606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Freeform 81"/>
          <p:cNvSpPr/>
          <p:nvPr/>
        </p:nvSpPr>
        <p:spPr>
          <a:xfrm>
            <a:off x="3348062" y="180684"/>
            <a:ext cx="610654" cy="204419"/>
          </a:xfrm>
          <a:custGeom>
            <a:avLst/>
            <a:gdLst/>
            <a:ahLst/>
            <a:cxnLst/>
            <a:rect l="0" t="0" r="0" b="0"/>
            <a:pathLst>
              <a:path w="610654" h="204419">
                <a:moveTo>
                  <a:pt x="0" y="135170"/>
                </a:moveTo>
                <a:lnTo>
                  <a:pt x="17980" y="111124"/>
                </a:lnTo>
                <a:lnTo>
                  <a:pt x="75523" y="68536"/>
                </a:lnTo>
                <a:lnTo>
                  <a:pt x="127395" y="40423"/>
                </a:lnTo>
                <a:lnTo>
                  <a:pt x="177113" y="17929"/>
                </a:lnTo>
                <a:lnTo>
                  <a:pt x="239714" y="6907"/>
                </a:lnTo>
                <a:lnTo>
                  <a:pt x="289376" y="0"/>
                </a:lnTo>
                <a:lnTo>
                  <a:pt x="324776" y="4393"/>
                </a:lnTo>
                <a:lnTo>
                  <a:pt x="378814" y="31150"/>
                </a:lnTo>
                <a:lnTo>
                  <a:pt x="438059" y="79092"/>
                </a:lnTo>
                <a:lnTo>
                  <a:pt x="465469" y="122750"/>
                </a:lnTo>
                <a:lnTo>
                  <a:pt x="486481" y="163263"/>
                </a:lnTo>
                <a:lnTo>
                  <a:pt x="502892" y="189897"/>
                </a:lnTo>
                <a:lnTo>
                  <a:pt x="507226" y="199731"/>
                </a:lnTo>
                <a:lnTo>
                  <a:pt x="507777" y="203947"/>
                </a:lnTo>
                <a:lnTo>
                  <a:pt x="505804" y="204418"/>
                </a:lnTo>
                <a:lnTo>
                  <a:pt x="461443" y="172850"/>
                </a:lnTo>
                <a:lnTo>
                  <a:pt x="403043" y="125177"/>
                </a:lnTo>
                <a:lnTo>
                  <a:pt x="392040" y="115521"/>
                </a:lnTo>
                <a:lnTo>
                  <a:pt x="392381" y="116222"/>
                </a:lnTo>
                <a:lnTo>
                  <a:pt x="453997" y="175418"/>
                </a:lnTo>
                <a:lnTo>
                  <a:pt x="495091" y="199403"/>
                </a:lnTo>
                <a:lnTo>
                  <a:pt x="516008" y="201543"/>
                </a:lnTo>
                <a:lnTo>
                  <a:pt x="526499" y="200476"/>
                </a:lnTo>
                <a:lnTo>
                  <a:pt x="544395" y="189931"/>
                </a:lnTo>
                <a:lnTo>
                  <a:pt x="558978" y="173547"/>
                </a:lnTo>
                <a:lnTo>
                  <a:pt x="586725" y="113785"/>
                </a:lnTo>
                <a:lnTo>
                  <a:pt x="610653" y="7199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Freeform 82"/>
          <p:cNvSpPr/>
          <p:nvPr/>
        </p:nvSpPr>
        <p:spPr>
          <a:xfrm>
            <a:off x="1442404" y="3242777"/>
            <a:ext cx="242156" cy="21058"/>
          </a:xfrm>
          <a:custGeom>
            <a:avLst/>
            <a:gdLst/>
            <a:ahLst/>
            <a:cxnLst/>
            <a:rect l="0" t="0" r="0" b="0"/>
            <a:pathLst>
              <a:path w="242156" h="21058">
                <a:moveTo>
                  <a:pt x="242155" y="21057"/>
                </a:moveTo>
                <a:lnTo>
                  <a:pt x="193224" y="21057"/>
                </a:lnTo>
                <a:lnTo>
                  <a:pt x="134094" y="21057"/>
                </a:lnTo>
                <a:lnTo>
                  <a:pt x="71600" y="9604"/>
                </a:lnTo>
                <a:lnTo>
                  <a:pt x="34083" y="2846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Freeform 83"/>
          <p:cNvSpPr/>
          <p:nvPr/>
        </p:nvSpPr>
        <p:spPr>
          <a:xfrm>
            <a:off x="3042735" y="3253305"/>
            <a:ext cx="252685" cy="63172"/>
          </a:xfrm>
          <a:custGeom>
            <a:avLst/>
            <a:gdLst/>
            <a:ahLst/>
            <a:cxnLst/>
            <a:rect l="0" t="0" r="0" b="0"/>
            <a:pathLst>
              <a:path w="252685" h="63172">
                <a:moveTo>
                  <a:pt x="252684" y="63171"/>
                </a:moveTo>
                <a:lnTo>
                  <a:pt x="209993" y="60052"/>
                </a:lnTo>
                <a:lnTo>
                  <a:pt x="156682" y="45213"/>
                </a:lnTo>
                <a:lnTo>
                  <a:pt x="104346" y="31504"/>
                </a:lnTo>
                <a:lnTo>
                  <a:pt x="48948" y="17532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7" name="Group 86"/>
          <p:cNvGrpSpPr/>
          <p:nvPr/>
        </p:nvGrpSpPr>
        <p:grpSpPr>
          <a:xfrm>
            <a:off x="1558217" y="2465179"/>
            <a:ext cx="2084644" cy="261702"/>
            <a:chOff x="1558217" y="2465179"/>
            <a:chExt cx="2084644" cy="261702"/>
          </a:xfrm>
        </p:grpSpPr>
        <p:sp>
          <p:nvSpPr>
            <p:cNvPr id="85" name="Freeform 84"/>
            <p:cNvSpPr/>
            <p:nvPr/>
          </p:nvSpPr>
          <p:spPr>
            <a:xfrm>
              <a:off x="1558217" y="2508461"/>
              <a:ext cx="600126" cy="218420"/>
            </a:xfrm>
            <a:custGeom>
              <a:avLst/>
              <a:gdLst/>
              <a:ahLst/>
              <a:cxnLst/>
              <a:rect l="0" t="0" r="0" b="0"/>
              <a:pathLst>
                <a:path w="600126" h="218420">
                  <a:moveTo>
                    <a:pt x="0" y="218419"/>
                  </a:moveTo>
                  <a:lnTo>
                    <a:pt x="14573" y="167395"/>
                  </a:lnTo>
                  <a:lnTo>
                    <a:pt x="44665" y="105867"/>
                  </a:lnTo>
                  <a:lnTo>
                    <a:pt x="78715" y="67941"/>
                  </a:lnTo>
                  <a:lnTo>
                    <a:pt x="139360" y="21523"/>
                  </a:lnTo>
                  <a:lnTo>
                    <a:pt x="191011" y="2415"/>
                  </a:lnTo>
                  <a:lnTo>
                    <a:pt x="228431" y="0"/>
                  </a:lnTo>
                  <a:lnTo>
                    <a:pt x="279349" y="9072"/>
                  </a:lnTo>
                  <a:lnTo>
                    <a:pt x="321806" y="21860"/>
                  </a:lnTo>
                  <a:lnTo>
                    <a:pt x="380819" y="60798"/>
                  </a:lnTo>
                  <a:lnTo>
                    <a:pt x="430735" y="104033"/>
                  </a:lnTo>
                  <a:lnTo>
                    <a:pt x="484051" y="164936"/>
                  </a:lnTo>
                  <a:lnTo>
                    <a:pt x="497064" y="180611"/>
                  </a:lnTo>
                  <a:lnTo>
                    <a:pt x="506747" y="199276"/>
                  </a:lnTo>
                  <a:lnTo>
                    <a:pt x="507457" y="203318"/>
                  </a:lnTo>
                  <a:lnTo>
                    <a:pt x="505591" y="203672"/>
                  </a:lnTo>
                  <a:lnTo>
                    <a:pt x="451506" y="174013"/>
                  </a:lnTo>
                  <a:lnTo>
                    <a:pt x="403042" y="143956"/>
                  </a:lnTo>
                  <a:lnTo>
                    <a:pt x="395037" y="137192"/>
                  </a:lnTo>
                  <a:lnTo>
                    <a:pt x="392039" y="136191"/>
                  </a:lnTo>
                  <a:lnTo>
                    <a:pt x="392381" y="139034"/>
                  </a:lnTo>
                  <a:lnTo>
                    <a:pt x="394948" y="144439"/>
                  </a:lnTo>
                  <a:lnTo>
                    <a:pt x="407160" y="153564"/>
                  </a:lnTo>
                  <a:lnTo>
                    <a:pt x="463875" y="176158"/>
                  </a:lnTo>
                  <a:lnTo>
                    <a:pt x="484587" y="180919"/>
                  </a:lnTo>
                  <a:lnTo>
                    <a:pt x="505491" y="179136"/>
                  </a:lnTo>
                  <a:lnTo>
                    <a:pt x="523360" y="171324"/>
                  </a:lnTo>
                  <a:lnTo>
                    <a:pt x="553896" y="147246"/>
                  </a:lnTo>
                  <a:lnTo>
                    <a:pt x="594512" y="85281"/>
                  </a:lnTo>
                  <a:lnTo>
                    <a:pt x="600125" y="7102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021678" y="2465179"/>
              <a:ext cx="621183" cy="209060"/>
            </a:xfrm>
            <a:custGeom>
              <a:avLst/>
              <a:gdLst/>
              <a:ahLst/>
              <a:cxnLst/>
              <a:rect l="0" t="0" r="0" b="0"/>
              <a:pathLst>
                <a:path w="621183" h="209060">
                  <a:moveTo>
                    <a:pt x="0" y="209059"/>
                  </a:moveTo>
                  <a:lnTo>
                    <a:pt x="20244" y="165096"/>
                  </a:lnTo>
                  <a:lnTo>
                    <a:pt x="65488" y="103612"/>
                  </a:lnTo>
                  <a:lnTo>
                    <a:pt x="120957" y="55243"/>
                  </a:lnTo>
                  <a:lnTo>
                    <a:pt x="169134" y="22745"/>
                  </a:lnTo>
                  <a:lnTo>
                    <a:pt x="216293" y="6140"/>
                  </a:lnTo>
                  <a:lnTo>
                    <a:pt x="270669" y="0"/>
                  </a:lnTo>
                  <a:lnTo>
                    <a:pt x="311306" y="1276"/>
                  </a:lnTo>
                  <a:lnTo>
                    <a:pt x="344923" y="15432"/>
                  </a:lnTo>
                  <a:lnTo>
                    <a:pt x="406867" y="68792"/>
                  </a:lnTo>
                  <a:lnTo>
                    <a:pt x="465775" y="118989"/>
                  </a:lnTo>
                  <a:lnTo>
                    <a:pt x="515839" y="176823"/>
                  </a:lnTo>
                  <a:lnTo>
                    <a:pt x="522877" y="184059"/>
                  </a:lnTo>
                  <a:lnTo>
                    <a:pt x="524060" y="187713"/>
                  </a:lnTo>
                  <a:lnTo>
                    <a:pt x="521339" y="188979"/>
                  </a:lnTo>
                  <a:lnTo>
                    <a:pt x="491755" y="182606"/>
                  </a:lnTo>
                  <a:lnTo>
                    <a:pt x="467930" y="167816"/>
                  </a:lnTo>
                  <a:lnTo>
                    <a:pt x="407537" y="114199"/>
                  </a:lnTo>
                  <a:lnTo>
                    <a:pt x="367891" y="91795"/>
                  </a:lnTo>
                  <a:lnTo>
                    <a:pt x="363414" y="92279"/>
                  </a:lnTo>
                  <a:lnTo>
                    <a:pt x="362768" y="96110"/>
                  </a:lnTo>
                  <a:lnTo>
                    <a:pt x="364678" y="102174"/>
                  </a:lnTo>
                  <a:lnTo>
                    <a:pt x="376159" y="115151"/>
                  </a:lnTo>
                  <a:lnTo>
                    <a:pt x="436236" y="169318"/>
                  </a:lnTo>
                  <a:lnTo>
                    <a:pt x="454756" y="178918"/>
                  </a:lnTo>
                  <a:lnTo>
                    <a:pt x="474685" y="180845"/>
                  </a:lnTo>
                  <a:lnTo>
                    <a:pt x="495241" y="176632"/>
                  </a:lnTo>
                  <a:lnTo>
                    <a:pt x="526544" y="159937"/>
                  </a:lnTo>
                  <a:lnTo>
                    <a:pt x="581201" y="110394"/>
                  </a:lnTo>
                  <a:lnTo>
                    <a:pt x="621182" y="511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858479" y="282657"/>
            <a:ext cx="1573604" cy="579427"/>
            <a:chOff x="858479" y="282657"/>
            <a:chExt cx="1573604" cy="579427"/>
          </a:xfrm>
        </p:grpSpPr>
        <p:sp>
          <p:nvSpPr>
            <p:cNvPr id="2" name="Freeform 1"/>
            <p:cNvSpPr/>
            <p:nvPr/>
          </p:nvSpPr>
          <p:spPr>
            <a:xfrm>
              <a:off x="858479" y="282657"/>
              <a:ext cx="247014" cy="514855"/>
            </a:xfrm>
            <a:custGeom>
              <a:avLst/>
              <a:gdLst/>
              <a:ahLst/>
              <a:cxnLst/>
              <a:rect l="0" t="0" r="0" b="0"/>
              <a:pathLst>
                <a:path w="247014" h="514855">
                  <a:moveTo>
                    <a:pt x="236484" y="64783"/>
                  </a:moveTo>
                  <a:lnTo>
                    <a:pt x="200568" y="119828"/>
                  </a:lnTo>
                  <a:lnTo>
                    <a:pt x="173151" y="171236"/>
                  </a:lnTo>
                  <a:lnTo>
                    <a:pt x="146602" y="232006"/>
                  </a:lnTo>
                  <a:lnTo>
                    <a:pt x="128349" y="281349"/>
                  </a:lnTo>
                  <a:lnTo>
                    <a:pt x="96971" y="341138"/>
                  </a:lnTo>
                  <a:lnTo>
                    <a:pt x="66409" y="403772"/>
                  </a:lnTo>
                  <a:lnTo>
                    <a:pt x="45222" y="452668"/>
                  </a:lnTo>
                  <a:lnTo>
                    <a:pt x="43464" y="474652"/>
                  </a:lnTo>
                  <a:lnTo>
                    <a:pt x="47752" y="494952"/>
                  </a:lnTo>
                  <a:lnTo>
                    <a:pt x="57457" y="511773"/>
                  </a:lnTo>
                  <a:lnTo>
                    <a:pt x="65660" y="514854"/>
                  </a:lnTo>
                  <a:lnTo>
                    <a:pt x="87253" y="512039"/>
                  </a:lnTo>
                  <a:lnTo>
                    <a:pt x="114539" y="497301"/>
                  </a:lnTo>
                  <a:lnTo>
                    <a:pt x="137441" y="472526"/>
                  </a:lnTo>
                  <a:lnTo>
                    <a:pt x="165610" y="411972"/>
                  </a:lnTo>
                  <a:lnTo>
                    <a:pt x="177857" y="362824"/>
                  </a:lnTo>
                  <a:lnTo>
                    <a:pt x="176113" y="339965"/>
                  </a:lnTo>
                  <a:lnTo>
                    <a:pt x="162964" y="301776"/>
                  </a:lnTo>
                  <a:lnTo>
                    <a:pt x="136391" y="262592"/>
                  </a:lnTo>
                  <a:lnTo>
                    <a:pt x="79258" y="209863"/>
                  </a:lnTo>
                  <a:lnTo>
                    <a:pt x="23041" y="159609"/>
                  </a:lnTo>
                  <a:lnTo>
                    <a:pt x="13470" y="152567"/>
                  </a:lnTo>
                  <a:lnTo>
                    <a:pt x="7090" y="143193"/>
                  </a:lnTo>
                  <a:lnTo>
                    <a:pt x="0" y="120299"/>
                  </a:lnTo>
                  <a:lnTo>
                    <a:pt x="1598" y="81102"/>
                  </a:lnTo>
                  <a:lnTo>
                    <a:pt x="15070" y="45442"/>
                  </a:lnTo>
                  <a:lnTo>
                    <a:pt x="39469" y="18238"/>
                  </a:lnTo>
                  <a:lnTo>
                    <a:pt x="74514" y="949"/>
                  </a:lnTo>
                  <a:lnTo>
                    <a:pt x="86390" y="0"/>
                  </a:lnTo>
                  <a:lnTo>
                    <a:pt x="108944" y="5185"/>
                  </a:lnTo>
                  <a:lnTo>
                    <a:pt x="162627" y="34130"/>
                  </a:lnTo>
                  <a:lnTo>
                    <a:pt x="182602" y="48820"/>
                  </a:lnTo>
                  <a:lnTo>
                    <a:pt x="221821" y="97039"/>
                  </a:lnTo>
                  <a:lnTo>
                    <a:pt x="247013" y="1490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210777" y="77910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389761" y="341851"/>
              <a:ext cx="276069" cy="489901"/>
            </a:xfrm>
            <a:custGeom>
              <a:avLst/>
              <a:gdLst/>
              <a:ahLst/>
              <a:cxnLst/>
              <a:rect l="0" t="0" r="0" b="0"/>
              <a:pathLst>
                <a:path w="276069" h="489901">
                  <a:moveTo>
                    <a:pt x="0" y="5589"/>
                  </a:moveTo>
                  <a:lnTo>
                    <a:pt x="16768" y="0"/>
                  </a:lnTo>
                  <a:lnTo>
                    <a:pt x="63450" y="4442"/>
                  </a:lnTo>
                  <a:lnTo>
                    <a:pt x="124664" y="13464"/>
                  </a:lnTo>
                  <a:lnTo>
                    <a:pt x="182163" y="15593"/>
                  </a:lnTo>
                  <a:lnTo>
                    <a:pt x="238581" y="8778"/>
                  </a:lnTo>
                  <a:lnTo>
                    <a:pt x="266693" y="7006"/>
                  </a:lnTo>
                  <a:lnTo>
                    <a:pt x="273722" y="10043"/>
                  </a:lnTo>
                  <a:lnTo>
                    <a:pt x="276068" y="15578"/>
                  </a:lnTo>
                  <a:lnTo>
                    <a:pt x="265642" y="75188"/>
                  </a:lnTo>
                  <a:lnTo>
                    <a:pt x="249351" y="134934"/>
                  </a:lnTo>
                  <a:lnTo>
                    <a:pt x="230640" y="185463"/>
                  </a:lnTo>
                  <a:lnTo>
                    <a:pt x="213397" y="237480"/>
                  </a:lnTo>
                  <a:lnTo>
                    <a:pt x="197091" y="296280"/>
                  </a:lnTo>
                  <a:lnTo>
                    <a:pt x="182605" y="357331"/>
                  </a:lnTo>
                  <a:lnTo>
                    <a:pt x="168478" y="415664"/>
                  </a:lnTo>
                  <a:lnTo>
                    <a:pt x="160277" y="441698"/>
                  </a:lnTo>
                  <a:lnTo>
                    <a:pt x="136871" y="4899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768787" y="322370"/>
              <a:ext cx="386843" cy="539714"/>
            </a:xfrm>
            <a:custGeom>
              <a:avLst/>
              <a:gdLst/>
              <a:ahLst/>
              <a:cxnLst/>
              <a:rect l="0" t="0" r="0" b="0"/>
              <a:pathLst>
                <a:path w="386843" h="539714">
                  <a:moveTo>
                    <a:pt x="0" y="88241"/>
                  </a:moveTo>
                  <a:lnTo>
                    <a:pt x="5589" y="71473"/>
                  </a:lnTo>
                  <a:lnTo>
                    <a:pt x="17692" y="57002"/>
                  </a:lnTo>
                  <a:lnTo>
                    <a:pt x="58048" y="22776"/>
                  </a:lnTo>
                  <a:lnTo>
                    <a:pt x="114908" y="1126"/>
                  </a:lnTo>
                  <a:lnTo>
                    <a:pt x="136468" y="0"/>
                  </a:lnTo>
                  <a:lnTo>
                    <a:pt x="196696" y="6994"/>
                  </a:lnTo>
                  <a:lnTo>
                    <a:pt x="219612" y="20546"/>
                  </a:lnTo>
                  <a:lnTo>
                    <a:pt x="235256" y="38267"/>
                  </a:lnTo>
                  <a:lnTo>
                    <a:pt x="262607" y="99004"/>
                  </a:lnTo>
                  <a:lnTo>
                    <a:pt x="267623" y="119931"/>
                  </a:lnTo>
                  <a:lnTo>
                    <a:pt x="265952" y="140930"/>
                  </a:lnTo>
                  <a:lnTo>
                    <a:pt x="246943" y="183007"/>
                  </a:lnTo>
                  <a:lnTo>
                    <a:pt x="213786" y="230052"/>
                  </a:lnTo>
                  <a:lnTo>
                    <a:pt x="187346" y="252572"/>
                  </a:lnTo>
                  <a:lnTo>
                    <a:pt x="182219" y="253947"/>
                  </a:lnTo>
                  <a:lnTo>
                    <a:pt x="179971" y="251354"/>
                  </a:lnTo>
                  <a:lnTo>
                    <a:pt x="179642" y="246116"/>
                  </a:lnTo>
                  <a:lnTo>
                    <a:pt x="182933" y="241454"/>
                  </a:lnTo>
                  <a:lnTo>
                    <a:pt x="195947" y="233155"/>
                  </a:lnTo>
                  <a:lnTo>
                    <a:pt x="228594" y="227495"/>
                  </a:lnTo>
                  <a:lnTo>
                    <a:pt x="273142" y="233988"/>
                  </a:lnTo>
                  <a:lnTo>
                    <a:pt x="303979" y="244379"/>
                  </a:lnTo>
                  <a:lnTo>
                    <a:pt x="343292" y="274933"/>
                  </a:lnTo>
                  <a:lnTo>
                    <a:pt x="364799" y="301095"/>
                  </a:lnTo>
                  <a:lnTo>
                    <a:pt x="380400" y="336662"/>
                  </a:lnTo>
                  <a:lnTo>
                    <a:pt x="386842" y="376837"/>
                  </a:lnTo>
                  <a:lnTo>
                    <a:pt x="383162" y="418376"/>
                  </a:lnTo>
                  <a:lnTo>
                    <a:pt x="371505" y="443198"/>
                  </a:lnTo>
                  <a:lnTo>
                    <a:pt x="353457" y="464758"/>
                  </a:lnTo>
                  <a:lnTo>
                    <a:pt x="295821" y="505079"/>
                  </a:lnTo>
                  <a:lnTo>
                    <a:pt x="263516" y="526693"/>
                  </a:lnTo>
                  <a:lnTo>
                    <a:pt x="220539" y="536737"/>
                  </a:lnTo>
                  <a:lnTo>
                    <a:pt x="170760" y="539713"/>
                  </a:lnTo>
                  <a:lnTo>
                    <a:pt x="124555" y="535006"/>
                  </a:lnTo>
                  <a:lnTo>
                    <a:pt x="70561" y="514373"/>
                  </a:lnTo>
                  <a:lnTo>
                    <a:pt x="52643" y="5093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336681" y="534008"/>
              <a:ext cx="95402" cy="82678"/>
            </a:xfrm>
            <a:custGeom>
              <a:avLst/>
              <a:gdLst/>
              <a:ahLst/>
              <a:cxnLst/>
              <a:rect l="0" t="0" r="0" b="0"/>
              <a:pathLst>
                <a:path w="95402" h="82678">
                  <a:moveTo>
                    <a:pt x="95401" y="24002"/>
                  </a:moveTo>
                  <a:lnTo>
                    <a:pt x="51439" y="283"/>
                  </a:lnTo>
                  <a:lnTo>
                    <a:pt x="42697" y="0"/>
                  </a:lnTo>
                  <a:lnTo>
                    <a:pt x="26743" y="5926"/>
                  </a:lnTo>
                  <a:lnTo>
                    <a:pt x="4608" y="22415"/>
                  </a:lnTo>
                  <a:lnTo>
                    <a:pt x="948" y="31133"/>
                  </a:lnTo>
                  <a:lnTo>
                    <a:pt x="0" y="53298"/>
                  </a:lnTo>
                  <a:lnTo>
                    <a:pt x="3724" y="62250"/>
                  </a:lnTo>
                  <a:lnTo>
                    <a:pt x="17222" y="75316"/>
                  </a:lnTo>
                  <a:lnTo>
                    <a:pt x="38038" y="78784"/>
                  </a:lnTo>
                  <a:lnTo>
                    <a:pt x="61718" y="75256"/>
                  </a:lnTo>
                  <a:lnTo>
                    <a:pt x="83941" y="65889"/>
                  </a:lnTo>
                  <a:lnTo>
                    <a:pt x="90101" y="57775"/>
                  </a:lnTo>
                  <a:lnTo>
                    <a:pt x="93825" y="36283"/>
                  </a:lnTo>
                  <a:lnTo>
                    <a:pt x="90841" y="27510"/>
                  </a:lnTo>
                  <a:lnTo>
                    <a:pt x="78167" y="14643"/>
                  </a:lnTo>
                  <a:lnTo>
                    <a:pt x="69874" y="11913"/>
                  </a:lnTo>
                  <a:lnTo>
                    <a:pt x="51300" y="12000"/>
                  </a:lnTo>
                  <a:lnTo>
                    <a:pt x="34467" y="19058"/>
                  </a:lnTo>
                  <a:lnTo>
                    <a:pt x="26703" y="24215"/>
                  </a:lnTo>
                  <a:lnTo>
                    <a:pt x="14956" y="39305"/>
                  </a:lnTo>
                  <a:lnTo>
                    <a:pt x="10186" y="48242"/>
                  </a:lnTo>
                  <a:lnTo>
                    <a:pt x="9345" y="56539"/>
                  </a:lnTo>
                  <a:lnTo>
                    <a:pt x="14650" y="71998"/>
                  </a:lnTo>
                  <a:lnTo>
                    <a:pt x="21680" y="77056"/>
                  </a:lnTo>
                  <a:lnTo>
                    <a:pt x="41969" y="82677"/>
                  </a:lnTo>
                  <a:lnTo>
                    <a:pt x="51591" y="81836"/>
                  </a:lnTo>
                  <a:lnTo>
                    <a:pt x="68521" y="74662"/>
                  </a:lnTo>
                  <a:lnTo>
                    <a:pt x="91207" y="57470"/>
                  </a:lnTo>
                  <a:lnTo>
                    <a:pt x="93775" y="49823"/>
                  </a:lnTo>
                  <a:lnTo>
                    <a:pt x="90389" y="31969"/>
                  </a:lnTo>
                  <a:lnTo>
                    <a:pt x="85041" y="26973"/>
                  </a:lnTo>
                  <a:lnTo>
                    <a:pt x="77966" y="24813"/>
                  </a:lnTo>
                  <a:lnTo>
                    <a:pt x="69740" y="24543"/>
                  </a:lnTo>
                  <a:lnTo>
                    <a:pt x="54361" y="30481"/>
                  </a:lnTo>
                  <a:lnTo>
                    <a:pt x="46984" y="35341"/>
                  </a:lnTo>
                  <a:lnTo>
                    <a:pt x="44406" y="40920"/>
                  </a:lnTo>
                  <a:lnTo>
                    <a:pt x="45027" y="46979"/>
                  </a:lnTo>
                  <a:lnTo>
                    <a:pt x="47780" y="53358"/>
                  </a:lnTo>
                  <a:lnTo>
                    <a:pt x="60199" y="63565"/>
                  </a:lnTo>
                  <a:lnTo>
                    <a:pt x="68423" y="67925"/>
                  </a:lnTo>
                  <a:lnTo>
                    <a:pt x="70397" y="69662"/>
                  </a:lnTo>
                  <a:lnTo>
                    <a:pt x="68203" y="69649"/>
                  </a:lnTo>
                  <a:lnTo>
                    <a:pt x="32375" y="60515"/>
                  </a:lnTo>
                  <a:lnTo>
                    <a:pt x="11173" y="6611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2713025" y="305326"/>
            <a:ext cx="1140406" cy="518863"/>
            <a:chOff x="2713025" y="305326"/>
            <a:chExt cx="1140406" cy="518863"/>
          </a:xfrm>
        </p:grpSpPr>
        <p:sp>
          <p:nvSpPr>
            <p:cNvPr id="8" name="Freeform 7"/>
            <p:cNvSpPr/>
            <p:nvPr/>
          </p:nvSpPr>
          <p:spPr>
            <a:xfrm>
              <a:off x="2713025" y="305326"/>
              <a:ext cx="248121" cy="518863"/>
            </a:xfrm>
            <a:custGeom>
              <a:avLst/>
              <a:gdLst/>
              <a:ahLst/>
              <a:cxnLst/>
              <a:rect l="0" t="0" r="0" b="0"/>
              <a:pathLst>
                <a:path w="248121" h="518863">
                  <a:moveTo>
                    <a:pt x="171783" y="0"/>
                  </a:moveTo>
                  <a:lnTo>
                    <a:pt x="129121" y="48901"/>
                  </a:lnTo>
                  <a:lnTo>
                    <a:pt x="101485" y="99607"/>
                  </a:lnTo>
                  <a:lnTo>
                    <a:pt x="73495" y="155853"/>
                  </a:lnTo>
                  <a:lnTo>
                    <a:pt x="45437" y="212716"/>
                  </a:lnTo>
                  <a:lnTo>
                    <a:pt x="32571" y="234921"/>
                  </a:lnTo>
                  <a:lnTo>
                    <a:pt x="14779" y="290596"/>
                  </a:lnTo>
                  <a:lnTo>
                    <a:pt x="0" y="347260"/>
                  </a:lnTo>
                  <a:lnTo>
                    <a:pt x="1456" y="400307"/>
                  </a:lnTo>
                  <a:lnTo>
                    <a:pt x="5112" y="445513"/>
                  </a:lnTo>
                  <a:lnTo>
                    <a:pt x="14259" y="470577"/>
                  </a:lnTo>
                  <a:lnTo>
                    <a:pt x="38152" y="498829"/>
                  </a:lnTo>
                  <a:lnTo>
                    <a:pt x="67458" y="516429"/>
                  </a:lnTo>
                  <a:lnTo>
                    <a:pt x="87981" y="518862"/>
                  </a:lnTo>
                  <a:lnTo>
                    <a:pt x="140931" y="510893"/>
                  </a:lnTo>
                  <a:lnTo>
                    <a:pt x="202079" y="486309"/>
                  </a:lnTo>
                  <a:lnTo>
                    <a:pt x="213037" y="482134"/>
                  </a:lnTo>
                  <a:lnTo>
                    <a:pt x="228333" y="468135"/>
                  </a:lnTo>
                  <a:lnTo>
                    <a:pt x="247684" y="430553"/>
                  </a:lnTo>
                  <a:lnTo>
                    <a:pt x="248120" y="421566"/>
                  </a:lnTo>
                  <a:lnTo>
                    <a:pt x="242365" y="405342"/>
                  </a:lnTo>
                  <a:lnTo>
                    <a:pt x="225972" y="377464"/>
                  </a:lnTo>
                  <a:lnTo>
                    <a:pt x="209905" y="363514"/>
                  </a:lnTo>
                  <a:lnTo>
                    <a:pt x="170994" y="345026"/>
                  </a:lnTo>
                  <a:lnTo>
                    <a:pt x="128785" y="344905"/>
                  </a:lnTo>
                  <a:lnTo>
                    <a:pt x="77762" y="356515"/>
                  </a:lnTo>
                  <a:lnTo>
                    <a:pt x="33195" y="377006"/>
                  </a:lnTo>
                  <a:lnTo>
                    <a:pt x="13855" y="3895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084849" y="726466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234930" y="423574"/>
              <a:ext cx="396166" cy="364738"/>
            </a:xfrm>
            <a:custGeom>
              <a:avLst/>
              <a:gdLst/>
              <a:ahLst/>
              <a:cxnLst/>
              <a:rect l="0" t="0" r="0" b="0"/>
              <a:pathLst>
                <a:path w="396166" h="364738">
                  <a:moveTo>
                    <a:pt x="260531" y="18622"/>
                  </a:moveTo>
                  <a:lnTo>
                    <a:pt x="205486" y="1834"/>
                  </a:lnTo>
                  <a:lnTo>
                    <a:pt x="167532" y="0"/>
                  </a:lnTo>
                  <a:lnTo>
                    <a:pt x="104452" y="12386"/>
                  </a:lnTo>
                  <a:lnTo>
                    <a:pt x="77155" y="27953"/>
                  </a:lnTo>
                  <a:lnTo>
                    <a:pt x="32644" y="77023"/>
                  </a:lnTo>
                  <a:lnTo>
                    <a:pt x="17014" y="110146"/>
                  </a:lnTo>
                  <a:lnTo>
                    <a:pt x="2422" y="163260"/>
                  </a:lnTo>
                  <a:lnTo>
                    <a:pt x="0" y="203678"/>
                  </a:lnTo>
                  <a:lnTo>
                    <a:pt x="7342" y="238400"/>
                  </a:lnTo>
                  <a:lnTo>
                    <a:pt x="36781" y="297779"/>
                  </a:lnTo>
                  <a:lnTo>
                    <a:pt x="56581" y="318557"/>
                  </a:lnTo>
                  <a:lnTo>
                    <a:pt x="101832" y="350960"/>
                  </a:lnTo>
                  <a:lnTo>
                    <a:pt x="126437" y="359350"/>
                  </a:lnTo>
                  <a:lnTo>
                    <a:pt x="180361" y="364737"/>
                  </a:lnTo>
                  <a:lnTo>
                    <a:pt x="241741" y="354435"/>
                  </a:lnTo>
                  <a:lnTo>
                    <a:pt x="266218" y="346857"/>
                  </a:lnTo>
                  <a:lnTo>
                    <a:pt x="319742" y="316249"/>
                  </a:lnTo>
                  <a:lnTo>
                    <a:pt x="348525" y="295671"/>
                  </a:lnTo>
                  <a:lnTo>
                    <a:pt x="378042" y="252116"/>
                  </a:lnTo>
                  <a:lnTo>
                    <a:pt x="391145" y="218047"/>
                  </a:lnTo>
                  <a:lnTo>
                    <a:pt x="396165" y="162087"/>
                  </a:lnTo>
                  <a:lnTo>
                    <a:pt x="394512" y="131517"/>
                  </a:lnTo>
                  <a:lnTo>
                    <a:pt x="385979" y="106233"/>
                  </a:lnTo>
                  <a:lnTo>
                    <a:pt x="371268" y="86416"/>
                  </a:lnTo>
                  <a:lnTo>
                    <a:pt x="351861" y="70980"/>
                  </a:lnTo>
                  <a:lnTo>
                    <a:pt x="301275" y="51538"/>
                  </a:lnTo>
                  <a:lnTo>
                    <a:pt x="246222" y="42022"/>
                  </a:lnTo>
                  <a:lnTo>
                    <a:pt x="218417" y="3967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811316" y="379025"/>
              <a:ext cx="42115" cy="431670"/>
            </a:xfrm>
            <a:custGeom>
              <a:avLst/>
              <a:gdLst/>
              <a:ahLst/>
              <a:cxnLst/>
              <a:rect l="0" t="0" r="0" b="0"/>
              <a:pathLst>
                <a:path w="42115" h="431670">
                  <a:moveTo>
                    <a:pt x="42114" y="0"/>
                  </a:moveTo>
                  <a:lnTo>
                    <a:pt x="26473" y="17981"/>
                  </a:lnTo>
                  <a:lnTo>
                    <a:pt x="18394" y="34898"/>
                  </a:lnTo>
                  <a:lnTo>
                    <a:pt x="10912" y="96061"/>
                  </a:lnTo>
                  <a:lnTo>
                    <a:pt x="2502" y="151816"/>
                  </a:lnTo>
                  <a:lnTo>
                    <a:pt x="741" y="201351"/>
                  </a:lnTo>
                  <a:lnTo>
                    <a:pt x="219" y="253072"/>
                  </a:lnTo>
                  <a:lnTo>
                    <a:pt x="65" y="302322"/>
                  </a:lnTo>
                  <a:lnTo>
                    <a:pt x="12" y="360885"/>
                  </a:lnTo>
                  <a:lnTo>
                    <a:pt x="1" y="408685"/>
                  </a:lnTo>
                  <a:lnTo>
                    <a:pt x="0" y="4316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865589" y="1710084"/>
            <a:ext cx="3090121" cy="571847"/>
            <a:chOff x="865589" y="1710084"/>
            <a:chExt cx="3090121" cy="571847"/>
          </a:xfrm>
        </p:grpSpPr>
        <p:sp>
          <p:nvSpPr>
            <p:cNvPr id="13" name="Freeform 12"/>
            <p:cNvSpPr/>
            <p:nvPr/>
          </p:nvSpPr>
          <p:spPr>
            <a:xfrm>
              <a:off x="865589" y="1737202"/>
              <a:ext cx="18805" cy="379026"/>
            </a:xfrm>
            <a:custGeom>
              <a:avLst/>
              <a:gdLst/>
              <a:ahLst/>
              <a:cxnLst/>
              <a:rect l="0" t="0" r="0" b="0"/>
              <a:pathLst>
                <a:path w="18805" h="379026">
                  <a:moveTo>
                    <a:pt x="18804" y="0"/>
                  </a:moveTo>
                  <a:lnTo>
                    <a:pt x="11569" y="27556"/>
                  </a:lnTo>
                  <a:lnTo>
                    <a:pt x="8926" y="86898"/>
                  </a:lnTo>
                  <a:lnTo>
                    <a:pt x="5349" y="137661"/>
                  </a:lnTo>
                  <a:lnTo>
                    <a:pt x="0" y="189747"/>
                  </a:lnTo>
                  <a:lnTo>
                    <a:pt x="3781" y="248571"/>
                  </a:lnTo>
                  <a:lnTo>
                    <a:pt x="8558" y="303561"/>
                  </a:lnTo>
                  <a:lnTo>
                    <a:pt x="16434" y="357056"/>
                  </a:lnTo>
                  <a:lnTo>
                    <a:pt x="18804" y="3790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015102" y="1710084"/>
              <a:ext cx="203841" cy="416673"/>
            </a:xfrm>
            <a:custGeom>
              <a:avLst/>
              <a:gdLst/>
              <a:ahLst/>
              <a:cxnLst/>
              <a:rect l="0" t="0" r="0" b="0"/>
              <a:pathLst>
                <a:path w="203841" h="416673">
                  <a:moveTo>
                    <a:pt x="185146" y="153460"/>
                  </a:moveTo>
                  <a:lnTo>
                    <a:pt x="182027" y="110768"/>
                  </a:lnTo>
                  <a:lnTo>
                    <a:pt x="164903" y="63528"/>
                  </a:lnTo>
                  <a:lnTo>
                    <a:pt x="145743" y="34136"/>
                  </a:lnTo>
                  <a:lnTo>
                    <a:pt x="119659" y="10610"/>
                  </a:lnTo>
                  <a:lnTo>
                    <a:pt x="96769" y="2233"/>
                  </a:lnTo>
                  <a:lnTo>
                    <a:pt x="84114" y="0"/>
                  </a:lnTo>
                  <a:lnTo>
                    <a:pt x="60694" y="3757"/>
                  </a:lnTo>
                  <a:lnTo>
                    <a:pt x="49536" y="8034"/>
                  </a:lnTo>
                  <a:lnTo>
                    <a:pt x="30898" y="25265"/>
                  </a:lnTo>
                  <a:lnTo>
                    <a:pt x="10372" y="61274"/>
                  </a:lnTo>
                  <a:lnTo>
                    <a:pt x="0" y="101579"/>
                  </a:lnTo>
                  <a:lnTo>
                    <a:pt x="47" y="140037"/>
                  </a:lnTo>
                  <a:lnTo>
                    <a:pt x="10543" y="184474"/>
                  </a:lnTo>
                  <a:lnTo>
                    <a:pt x="26047" y="210872"/>
                  </a:lnTo>
                  <a:lnTo>
                    <a:pt x="48145" y="219920"/>
                  </a:lnTo>
                  <a:lnTo>
                    <a:pt x="62227" y="222333"/>
                  </a:lnTo>
                  <a:lnTo>
                    <a:pt x="87231" y="218775"/>
                  </a:lnTo>
                  <a:lnTo>
                    <a:pt x="117920" y="203618"/>
                  </a:lnTo>
                  <a:lnTo>
                    <a:pt x="170871" y="156824"/>
                  </a:lnTo>
                  <a:lnTo>
                    <a:pt x="176799" y="155702"/>
                  </a:lnTo>
                  <a:lnTo>
                    <a:pt x="181921" y="158464"/>
                  </a:lnTo>
                  <a:lnTo>
                    <a:pt x="186506" y="163815"/>
                  </a:lnTo>
                  <a:lnTo>
                    <a:pt x="191600" y="182239"/>
                  </a:lnTo>
                  <a:lnTo>
                    <a:pt x="191348" y="222038"/>
                  </a:lnTo>
                  <a:lnTo>
                    <a:pt x="190103" y="267756"/>
                  </a:lnTo>
                  <a:lnTo>
                    <a:pt x="200163" y="319536"/>
                  </a:lnTo>
                  <a:lnTo>
                    <a:pt x="203840" y="370795"/>
                  </a:lnTo>
                  <a:lnTo>
                    <a:pt x="195675" y="4166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337119" y="1746595"/>
              <a:ext cx="221132" cy="338048"/>
            </a:xfrm>
            <a:custGeom>
              <a:avLst/>
              <a:gdLst/>
              <a:ahLst/>
              <a:cxnLst/>
              <a:rect l="0" t="0" r="0" b="0"/>
              <a:pathLst>
                <a:path w="221132" h="338048">
                  <a:moveTo>
                    <a:pt x="0" y="53778"/>
                  </a:moveTo>
                  <a:lnTo>
                    <a:pt x="37478" y="45444"/>
                  </a:lnTo>
                  <a:lnTo>
                    <a:pt x="61110" y="41885"/>
                  </a:lnTo>
                  <a:lnTo>
                    <a:pt x="115542" y="19658"/>
                  </a:lnTo>
                  <a:lnTo>
                    <a:pt x="176753" y="6477"/>
                  </a:lnTo>
                  <a:lnTo>
                    <a:pt x="188025" y="1187"/>
                  </a:lnTo>
                  <a:lnTo>
                    <a:pt x="197880" y="0"/>
                  </a:lnTo>
                  <a:lnTo>
                    <a:pt x="215068" y="4920"/>
                  </a:lnTo>
                  <a:lnTo>
                    <a:pt x="219418" y="11847"/>
                  </a:lnTo>
                  <a:lnTo>
                    <a:pt x="221131" y="32022"/>
                  </a:lnTo>
                  <a:lnTo>
                    <a:pt x="209650" y="85271"/>
                  </a:lnTo>
                  <a:lnTo>
                    <a:pt x="196350" y="138637"/>
                  </a:lnTo>
                  <a:lnTo>
                    <a:pt x="182458" y="198269"/>
                  </a:lnTo>
                  <a:lnTo>
                    <a:pt x="171954" y="246848"/>
                  </a:lnTo>
                  <a:lnTo>
                    <a:pt x="157925" y="302658"/>
                  </a:lnTo>
                  <a:lnTo>
                    <a:pt x="147399" y="3380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621388" y="2074114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970287" y="1768787"/>
              <a:ext cx="40657" cy="368499"/>
            </a:xfrm>
            <a:custGeom>
              <a:avLst/>
              <a:gdLst/>
              <a:ahLst/>
              <a:cxnLst/>
              <a:rect l="0" t="0" r="0" b="0"/>
              <a:pathLst>
                <a:path w="40657" h="368499">
                  <a:moveTo>
                    <a:pt x="9070" y="0"/>
                  </a:moveTo>
                  <a:lnTo>
                    <a:pt x="5" y="58617"/>
                  </a:lnTo>
                  <a:lnTo>
                    <a:pt x="0" y="113961"/>
                  </a:lnTo>
                  <a:lnTo>
                    <a:pt x="5863" y="162968"/>
                  </a:lnTo>
                  <a:lnTo>
                    <a:pt x="9290" y="214533"/>
                  </a:lnTo>
                  <a:lnTo>
                    <a:pt x="17194" y="264517"/>
                  </a:lnTo>
                  <a:lnTo>
                    <a:pt x="30345" y="317153"/>
                  </a:lnTo>
                  <a:lnTo>
                    <a:pt x="40656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759325" y="1800373"/>
              <a:ext cx="230562" cy="224323"/>
            </a:xfrm>
            <a:custGeom>
              <a:avLst/>
              <a:gdLst/>
              <a:ahLst/>
              <a:cxnLst/>
              <a:rect l="0" t="0" r="0" b="0"/>
              <a:pathLst>
                <a:path w="230562" h="224323">
                  <a:moveTo>
                    <a:pt x="230561" y="157927"/>
                  </a:moveTo>
                  <a:lnTo>
                    <a:pt x="167133" y="175886"/>
                  </a:lnTo>
                  <a:lnTo>
                    <a:pt x="109124" y="198666"/>
                  </a:lnTo>
                  <a:lnTo>
                    <a:pt x="52222" y="220455"/>
                  </a:lnTo>
                  <a:lnTo>
                    <a:pt x="41478" y="224179"/>
                  </a:lnTo>
                  <a:lnTo>
                    <a:pt x="31976" y="224322"/>
                  </a:lnTo>
                  <a:lnTo>
                    <a:pt x="15179" y="218241"/>
                  </a:lnTo>
                  <a:lnTo>
                    <a:pt x="9764" y="211005"/>
                  </a:lnTo>
                  <a:lnTo>
                    <a:pt x="3747" y="190486"/>
                  </a:lnTo>
                  <a:lnTo>
                    <a:pt x="1054" y="133120"/>
                  </a:lnTo>
                  <a:lnTo>
                    <a:pt x="4335" y="85566"/>
                  </a:lnTo>
                  <a:lnTo>
                    <a:pt x="0" y="36789"/>
                  </a:lnTo>
                  <a:lnTo>
                    <a:pt x="2527" y="19080"/>
                  </a:lnTo>
                  <a:lnTo>
                    <a:pt x="946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313662" y="1945868"/>
              <a:ext cx="77293" cy="77753"/>
            </a:xfrm>
            <a:custGeom>
              <a:avLst/>
              <a:gdLst/>
              <a:ahLst/>
              <a:cxnLst/>
              <a:rect l="0" t="0" r="0" b="0"/>
              <a:pathLst>
                <a:path w="77293" h="77753">
                  <a:moveTo>
                    <a:pt x="65778" y="1904"/>
                  </a:moveTo>
                  <a:lnTo>
                    <a:pt x="21815" y="22147"/>
                  </a:lnTo>
                  <a:lnTo>
                    <a:pt x="8024" y="37807"/>
                  </a:lnTo>
                  <a:lnTo>
                    <a:pt x="2709" y="46896"/>
                  </a:lnTo>
                  <a:lnTo>
                    <a:pt x="1505" y="55295"/>
                  </a:lnTo>
                  <a:lnTo>
                    <a:pt x="6407" y="70867"/>
                  </a:lnTo>
                  <a:lnTo>
                    <a:pt x="12159" y="74785"/>
                  </a:lnTo>
                  <a:lnTo>
                    <a:pt x="27909" y="76020"/>
                  </a:lnTo>
                  <a:lnTo>
                    <a:pt x="56507" y="64548"/>
                  </a:lnTo>
                  <a:lnTo>
                    <a:pt x="70626" y="49633"/>
                  </a:lnTo>
                  <a:lnTo>
                    <a:pt x="76029" y="40742"/>
                  </a:lnTo>
                  <a:lnTo>
                    <a:pt x="77292" y="32475"/>
                  </a:lnTo>
                  <a:lnTo>
                    <a:pt x="75793" y="24624"/>
                  </a:lnTo>
                  <a:lnTo>
                    <a:pt x="72455" y="17051"/>
                  </a:lnTo>
                  <a:lnTo>
                    <a:pt x="59387" y="5516"/>
                  </a:lnTo>
                  <a:lnTo>
                    <a:pt x="50989" y="802"/>
                  </a:lnTo>
                  <a:lnTo>
                    <a:pt x="41881" y="0"/>
                  </a:lnTo>
                  <a:lnTo>
                    <a:pt x="22401" y="5347"/>
                  </a:lnTo>
                  <a:lnTo>
                    <a:pt x="8285" y="18642"/>
                  </a:lnTo>
                  <a:lnTo>
                    <a:pt x="2883" y="27100"/>
                  </a:lnTo>
                  <a:lnTo>
                    <a:pt x="0" y="45857"/>
                  </a:lnTo>
                  <a:lnTo>
                    <a:pt x="869" y="55773"/>
                  </a:lnTo>
                  <a:lnTo>
                    <a:pt x="4958" y="63553"/>
                  </a:lnTo>
                  <a:lnTo>
                    <a:pt x="18860" y="75316"/>
                  </a:lnTo>
                  <a:lnTo>
                    <a:pt x="27480" y="77752"/>
                  </a:lnTo>
                  <a:lnTo>
                    <a:pt x="46417" y="77338"/>
                  </a:lnTo>
                  <a:lnTo>
                    <a:pt x="63412" y="70135"/>
                  </a:lnTo>
                  <a:lnTo>
                    <a:pt x="71220" y="64939"/>
                  </a:lnTo>
                  <a:lnTo>
                    <a:pt x="74085" y="59135"/>
                  </a:lnTo>
                  <a:lnTo>
                    <a:pt x="73656" y="52926"/>
                  </a:lnTo>
                  <a:lnTo>
                    <a:pt x="71030" y="46447"/>
                  </a:lnTo>
                  <a:lnTo>
                    <a:pt x="64600" y="43298"/>
                  </a:lnTo>
                  <a:lnTo>
                    <a:pt x="44977" y="42918"/>
                  </a:lnTo>
                  <a:lnTo>
                    <a:pt x="36703" y="46794"/>
                  </a:lnTo>
                  <a:lnTo>
                    <a:pt x="24390" y="60459"/>
                  </a:lnTo>
                  <a:lnTo>
                    <a:pt x="25318" y="64337"/>
                  </a:lnTo>
                  <a:lnTo>
                    <a:pt x="30616" y="65753"/>
                  </a:lnTo>
                  <a:lnTo>
                    <a:pt x="38827" y="65527"/>
                  </a:lnTo>
                  <a:lnTo>
                    <a:pt x="45471" y="61867"/>
                  </a:lnTo>
                  <a:lnTo>
                    <a:pt x="55973" y="48441"/>
                  </a:lnTo>
                  <a:lnTo>
                    <a:pt x="58071" y="42287"/>
                  </a:lnTo>
                  <a:lnTo>
                    <a:pt x="58300" y="37015"/>
                  </a:lnTo>
                  <a:lnTo>
                    <a:pt x="55249" y="229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653181" y="1796959"/>
              <a:ext cx="294799" cy="421516"/>
            </a:xfrm>
            <a:custGeom>
              <a:avLst/>
              <a:gdLst/>
              <a:ahLst/>
              <a:cxnLst/>
              <a:rect l="0" t="0" r="0" b="0"/>
              <a:pathLst>
                <a:path w="294799" h="421516">
                  <a:moveTo>
                    <a:pt x="0" y="66585"/>
                  </a:moveTo>
                  <a:lnTo>
                    <a:pt x="55087" y="17086"/>
                  </a:lnTo>
                  <a:lnTo>
                    <a:pt x="90542" y="1876"/>
                  </a:lnTo>
                  <a:lnTo>
                    <a:pt x="113940" y="0"/>
                  </a:lnTo>
                  <a:lnTo>
                    <a:pt x="136038" y="4236"/>
                  </a:lnTo>
                  <a:lnTo>
                    <a:pt x="194993" y="38111"/>
                  </a:lnTo>
                  <a:lnTo>
                    <a:pt x="224542" y="67507"/>
                  </a:lnTo>
                  <a:lnTo>
                    <a:pt x="254408" y="122468"/>
                  </a:lnTo>
                  <a:lnTo>
                    <a:pt x="265149" y="149913"/>
                  </a:lnTo>
                  <a:lnTo>
                    <a:pt x="270025" y="198250"/>
                  </a:lnTo>
                  <a:lnTo>
                    <a:pt x="265751" y="249616"/>
                  </a:lnTo>
                  <a:lnTo>
                    <a:pt x="262795" y="299540"/>
                  </a:lnTo>
                  <a:lnTo>
                    <a:pt x="248788" y="352156"/>
                  </a:lnTo>
                  <a:lnTo>
                    <a:pt x="235745" y="377169"/>
                  </a:lnTo>
                  <a:lnTo>
                    <a:pt x="218249" y="396085"/>
                  </a:lnTo>
                  <a:lnTo>
                    <a:pt x="188669" y="414299"/>
                  </a:lnTo>
                  <a:lnTo>
                    <a:pt x="152088" y="421515"/>
                  </a:lnTo>
                  <a:lnTo>
                    <a:pt x="131545" y="416964"/>
                  </a:lnTo>
                  <a:lnTo>
                    <a:pt x="122792" y="412475"/>
                  </a:lnTo>
                  <a:lnTo>
                    <a:pt x="109946" y="398128"/>
                  </a:lnTo>
                  <a:lnTo>
                    <a:pt x="92168" y="354733"/>
                  </a:lnTo>
                  <a:lnTo>
                    <a:pt x="90876" y="331521"/>
                  </a:lnTo>
                  <a:lnTo>
                    <a:pt x="92170" y="320418"/>
                  </a:lnTo>
                  <a:lnTo>
                    <a:pt x="96541" y="311846"/>
                  </a:lnTo>
                  <a:lnTo>
                    <a:pt x="110758" y="299202"/>
                  </a:lnTo>
                  <a:lnTo>
                    <a:pt x="119462" y="296532"/>
                  </a:lnTo>
                  <a:lnTo>
                    <a:pt x="138492" y="296685"/>
                  </a:lnTo>
                  <a:lnTo>
                    <a:pt x="180475" y="307485"/>
                  </a:lnTo>
                  <a:lnTo>
                    <a:pt x="217900" y="325656"/>
                  </a:lnTo>
                  <a:lnTo>
                    <a:pt x="280479" y="365020"/>
                  </a:lnTo>
                  <a:lnTo>
                    <a:pt x="294798" y="3719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095378" y="2210984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300078" y="1849288"/>
              <a:ext cx="202765" cy="398383"/>
            </a:xfrm>
            <a:custGeom>
              <a:avLst/>
              <a:gdLst/>
              <a:ahLst/>
              <a:cxnLst/>
              <a:rect l="0" t="0" r="0" b="0"/>
              <a:pathLst>
                <a:path w="202765" h="398383">
                  <a:moveTo>
                    <a:pt x="184854" y="87955"/>
                  </a:moveTo>
                  <a:lnTo>
                    <a:pt x="168087" y="93544"/>
                  </a:lnTo>
                  <a:lnTo>
                    <a:pt x="153615" y="105647"/>
                  </a:lnTo>
                  <a:lnTo>
                    <a:pt x="111185" y="165403"/>
                  </a:lnTo>
                  <a:lnTo>
                    <a:pt x="83085" y="218547"/>
                  </a:lnTo>
                  <a:lnTo>
                    <a:pt x="64579" y="281340"/>
                  </a:lnTo>
                  <a:lnTo>
                    <a:pt x="59711" y="340017"/>
                  </a:lnTo>
                  <a:lnTo>
                    <a:pt x="61385" y="366099"/>
                  </a:lnTo>
                  <a:lnTo>
                    <a:pt x="69927" y="385490"/>
                  </a:lnTo>
                  <a:lnTo>
                    <a:pt x="77821" y="391597"/>
                  </a:lnTo>
                  <a:lnTo>
                    <a:pt x="99069" y="398382"/>
                  </a:lnTo>
                  <a:lnTo>
                    <a:pt x="142929" y="396612"/>
                  </a:lnTo>
                  <a:lnTo>
                    <a:pt x="166611" y="388523"/>
                  </a:lnTo>
                  <a:lnTo>
                    <a:pt x="176202" y="383090"/>
                  </a:lnTo>
                  <a:lnTo>
                    <a:pt x="189977" y="367695"/>
                  </a:lnTo>
                  <a:lnTo>
                    <a:pt x="195289" y="358676"/>
                  </a:lnTo>
                  <a:lnTo>
                    <a:pt x="202764" y="318037"/>
                  </a:lnTo>
                  <a:lnTo>
                    <a:pt x="198273" y="291989"/>
                  </a:lnTo>
                  <a:lnTo>
                    <a:pt x="187309" y="269884"/>
                  </a:lnTo>
                  <a:lnTo>
                    <a:pt x="137569" y="221883"/>
                  </a:lnTo>
                  <a:lnTo>
                    <a:pt x="80506" y="186296"/>
                  </a:lnTo>
                  <a:lnTo>
                    <a:pt x="21836" y="148016"/>
                  </a:lnTo>
                  <a:lnTo>
                    <a:pt x="13005" y="138524"/>
                  </a:lnTo>
                  <a:lnTo>
                    <a:pt x="3192" y="115500"/>
                  </a:lnTo>
                  <a:lnTo>
                    <a:pt x="0" y="90838"/>
                  </a:lnTo>
                  <a:lnTo>
                    <a:pt x="10455" y="35692"/>
                  </a:lnTo>
                  <a:lnTo>
                    <a:pt x="15945" y="27377"/>
                  </a:lnTo>
                  <a:lnTo>
                    <a:pt x="31405" y="15018"/>
                  </a:lnTo>
                  <a:lnTo>
                    <a:pt x="59839" y="1483"/>
                  </a:lnTo>
                  <a:lnTo>
                    <a:pt x="80159" y="0"/>
                  </a:lnTo>
                  <a:lnTo>
                    <a:pt x="99719" y="4410"/>
                  </a:lnTo>
                  <a:lnTo>
                    <a:pt x="116211" y="14169"/>
                  </a:lnTo>
                  <a:lnTo>
                    <a:pt x="128220" y="29425"/>
                  </a:lnTo>
                  <a:lnTo>
                    <a:pt x="142740" y="668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663018" y="1863544"/>
              <a:ext cx="292692" cy="418387"/>
            </a:xfrm>
            <a:custGeom>
              <a:avLst/>
              <a:gdLst/>
              <a:ahLst/>
              <a:cxnLst/>
              <a:rect l="0" t="0" r="0" b="0"/>
              <a:pathLst>
                <a:path w="292692" h="418387">
                  <a:moveTo>
                    <a:pt x="232526" y="0"/>
                  </a:moveTo>
                  <a:lnTo>
                    <a:pt x="173909" y="9065"/>
                  </a:lnTo>
                  <a:lnTo>
                    <a:pt x="120904" y="11409"/>
                  </a:lnTo>
                  <a:lnTo>
                    <a:pt x="86369" y="16508"/>
                  </a:lnTo>
                  <a:lnTo>
                    <a:pt x="27059" y="11547"/>
                  </a:lnTo>
                  <a:lnTo>
                    <a:pt x="17168" y="14717"/>
                  </a:lnTo>
                  <a:lnTo>
                    <a:pt x="9406" y="20340"/>
                  </a:lnTo>
                  <a:lnTo>
                    <a:pt x="3060" y="27597"/>
                  </a:lnTo>
                  <a:lnTo>
                    <a:pt x="0" y="37115"/>
                  </a:lnTo>
                  <a:lnTo>
                    <a:pt x="1282" y="71698"/>
                  </a:lnTo>
                  <a:lnTo>
                    <a:pt x="9860" y="131667"/>
                  </a:lnTo>
                  <a:lnTo>
                    <a:pt x="13892" y="139251"/>
                  </a:lnTo>
                  <a:lnTo>
                    <a:pt x="20089" y="143137"/>
                  </a:lnTo>
                  <a:lnTo>
                    <a:pt x="27730" y="144557"/>
                  </a:lnTo>
                  <a:lnTo>
                    <a:pt x="35164" y="143165"/>
                  </a:lnTo>
                  <a:lnTo>
                    <a:pt x="87610" y="120891"/>
                  </a:lnTo>
                  <a:lnTo>
                    <a:pt x="125507" y="118488"/>
                  </a:lnTo>
                  <a:lnTo>
                    <a:pt x="165202" y="125834"/>
                  </a:lnTo>
                  <a:lnTo>
                    <a:pt x="221450" y="155275"/>
                  </a:lnTo>
                  <a:lnTo>
                    <a:pt x="255598" y="191068"/>
                  </a:lnTo>
                  <a:lnTo>
                    <a:pt x="281754" y="231934"/>
                  </a:lnTo>
                  <a:lnTo>
                    <a:pt x="289500" y="253990"/>
                  </a:lnTo>
                  <a:lnTo>
                    <a:pt x="292691" y="291545"/>
                  </a:lnTo>
                  <a:lnTo>
                    <a:pt x="280800" y="347012"/>
                  </a:lnTo>
                  <a:lnTo>
                    <a:pt x="265287" y="373309"/>
                  </a:lnTo>
                  <a:lnTo>
                    <a:pt x="245872" y="395919"/>
                  </a:lnTo>
                  <a:lnTo>
                    <a:pt x="219713" y="411847"/>
                  </a:lnTo>
                  <a:lnTo>
                    <a:pt x="184146" y="418386"/>
                  </a:lnTo>
                  <a:lnTo>
                    <a:pt x="124682" y="409324"/>
                  </a:lnTo>
                  <a:lnTo>
                    <a:pt x="87489" y="396582"/>
                  </a:lnTo>
                  <a:lnTo>
                    <a:pt x="43013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984089" y="3327005"/>
            <a:ext cx="2585072" cy="507679"/>
            <a:chOff x="984089" y="3327005"/>
            <a:chExt cx="2585072" cy="507679"/>
          </a:xfrm>
        </p:grpSpPr>
        <p:sp>
          <p:nvSpPr>
            <p:cNvPr id="25" name="Freeform 24"/>
            <p:cNvSpPr/>
            <p:nvPr/>
          </p:nvSpPr>
          <p:spPr>
            <a:xfrm>
              <a:off x="984089" y="3362997"/>
              <a:ext cx="342502" cy="471687"/>
            </a:xfrm>
            <a:custGeom>
              <a:avLst/>
              <a:gdLst/>
              <a:ahLst/>
              <a:cxnLst/>
              <a:rect l="0" t="0" r="0" b="0"/>
              <a:pathLst>
                <a:path w="342502" h="471687">
                  <a:moveTo>
                    <a:pt x="5589" y="121935"/>
                  </a:moveTo>
                  <a:lnTo>
                    <a:pt x="0" y="105168"/>
                  </a:lnTo>
                  <a:lnTo>
                    <a:pt x="3495" y="84457"/>
                  </a:lnTo>
                  <a:lnTo>
                    <a:pt x="24803" y="38623"/>
                  </a:lnTo>
                  <a:lnTo>
                    <a:pt x="44687" y="11983"/>
                  </a:lnTo>
                  <a:lnTo>
                    <a:pt x="64690" y="2877"/>
                  </a:lnTo>
                  <a:lnTo>
                    <a:pt x="88008" y="0"/>
                  </a:lnTo>
                  <a:lnTo>
                    <a:pt x="110070" y="2621"/>
                  </a:lnTo>
                  <a:lnTo>
                    <a:pt x="128454" y="10805"/>
                  </a:lnTo>
                  <a:lnTo>
                    <a:pt x="144424" y="23411"/>
                  </a:lnTo>
                  <a:lnTo>
                    <a:pt x="165399" y="51409"/>
                  </a:lnTo>
                  <a:lnTo>
                    <a:pt x="183559" y="102198"/>
                  </a:lnTo>
                  <a:lnTo>
                    <a:pt x="200818" y="165176"/>
                  </a:lnTo>
                  <a:lnTo>
                    <a:pt x="201560" y="222590"/>
                  </a:lnTo>
                  <a:lnTo>
                    <a:pt x="196378" y="285188"/>
                  </a:lnTo>
                  <a:lnTo>
                    <a:pt x="186949" y="342266"/>
                  </a:lnTo>
                  <a:lnTo>
                    <a:pt x="173821" y="401200"/>
                  </a:lnTo>
                  <a:lnTo>
                    <a:pt x="154374" y="447330"/>
                  </a:lnTo>
                  <a:lnTo>
                    <a:pt x="138396" y="462697"/>
                  </a:lnTo>
                  <a:lnTo>
                    <a:pt x="129222" y="468433"/>
                  </a:lnTo>
                  <a:lnTo>
                    <a:pt x="109670" y="471686"/>
                  </a:lnTo>
                  <a:lnTo>
                    <a:pt x="99543" y="470916"/>
                  </a:lnTo>
                  <a:lnTo>
                    <a:pt x="82052" y="463821"/>
                  </a:lnTo>
                  <a:lnTo>
                    <a:pt x="51759" y="440203"/>
                  </a:lnTo>
                  <a:lnTo>
                    <a:pt x="43656" y="420535"/>
                  </a:lnTo>
                  <a:lnTo>
                    <a:pt x="41496" y="408739"/>
                  </a:lnTo>
                  <a:lnTo>
                    <a:pt x="45334" y="386274"/>
                  </a:lnTo>
                  <a:lnTo>
                    <a:pt x="66109" y="332654"/>
                  </a:lnTo>
                  <a:lnTo>
                    <a:pt x="77720" y="311514"/>
                  </a:lnTo>
                  <a:lnTo>
                    <a:pt x="93799" y="296660"/>
                  </a:lnTo>
                  <a:lnTo>
                    <a:pt x="132718" y="277591"/>
                  </a:lnTo>
                  <a:lnTo>
                    <a:pt x="156457" y="276124"/>
                  </a:lnTo>
                  <a:lnTo>
                    <a:pt x="181436" y="280541"/>
                  </a:lnTo>
                  <a:lnTo>
                    <a:pt x="236803" y="308952"/>
                  </a:lnTo>
                  <a:lnTo>
                    <a:pt x="289804" y="340047"/>
                  </a:lnTo>
                  <a:lnTo>
                    <a:pt x="318309" y="349558"/>
                  </a:lnTo>
                  <a:lnTo>
                    <a:pt x="342501" y="3535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345465" y="3351978"/>
              <a:ext cx="244339" cy="427753"/>
            </a:xfrm>
            <a:custGeom>
              <a:avLst/>
              <a:gdLst/>
              <a:ahLst/>
              <a:cxnLst/>
              <a:rect l="0" t="0" r="0" b="0"/>
              <a:pathLst>
                <a:path w="244339" h="427753">
                  <a:moveTo>
                    <a:pt x="202224" y="143483"/>
                  </a:moveTo>
                  <a:lnTo>
                    <a:pt x="196635" y="81390"/>
                  </a:lnTo>
                  <a:lnTo>
                    <a:pt x="181980" y="49046"/>
                  </a:lnTo>
                  <a:lnTo>
                    <a:pt x="166320" y="34050"/>
                  </a:lnTo>
                  <a:lnTo>
                    <a:pt x="123493" y="4896"/>
                  </a:lnTo>
                  <a:lnTo>
                    <a:pt x="100162" y="0"/>
                  </a:lnTo>
                  <a:lnTo>
                    <a:pt x="66308" y="2833"/>
                  </a:lnTo>
                  <a:lnTo>
                    <a:pt x="47840" y="11172"/>
                  </a:lnTo>
                  <a:lnTo>
                    <a:pt x="16920" y="35589"/>
                  </a:lnTo>
                  <a:lnTo>
                    <a:pt x="960" y="72780"/>
                  </a:lnTo>
                  <a:lnTo>
                    <a:pt x="0" y="115255"/>
                  </a:lnTo>
                  <a:lnTo>
                    <a:pt x="7125" y="151886"/>
                  </a:lnTo>
                  <a:lnTo>
                    <a:pt x="22234" y="179378"/>
                  </a:lnTo>
                  <a:lnTo>
                    <a:pt x="41120" y="191801"/>
                  </a:lnTo>
                  <a:lnTo>
                    <a:pt x="66281" y="200053"/>
                  </a:lnTo>
                  <a:lnTo>
                    <a:pt x="96961" y="203720"/>
                  </a:lnTo>
                  <a:lnTo>
                    <a:pt x="123855" y="199111"/>
                  </a:lnTo>
                  <a:lnTo>
                    <a:pt x="169716" y="177088"/>
                  </a:lnTo>
                  <a:lnTo>
                    <a:pt x="196361" y="157079"/>
                  </a:lnTo>
                  <a:lnTo>
                    <a:pt x="213485" y="130744"/>
                  </a:lnTo>
                  <a:lnTo>
                    <a:pt x="216750" y="129141"/>
                  </a:lnTo>
                  <a:lnTo>
                    <a:pt x="218927" y="132752"/>
                  </a:lnTo>
                  <a:lnTo>
                    <a:pt x="222707" y="192069"/>
                  </a:lnTo>
                  <a:lnTo>
                    <a:pt x="223168" y="251779"/>
                  </a:lnTo>
                  <a:lnTo>
                    <a:pt x="228848" y="313963"/>
                  </a:lnTo>
                  <a:lnTo>
                    <a:pt x="233999" y="370137"/>
                  </a:lnTo>
                  <a:lnTo>
                    <a:pt x="244338" y="4277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758259" y="372708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909122" y="3423225"/>
              <a:ext cx="315670" cy="303141"/>
            </a:xfrm>
            <a:custGeom>
              <a:avLst/>
              <a:gdLst/>
              <a:ahLst/>
              <a:cxnLst/>
              <a:rect l="0" t="0" r="0" b="0"/>
              <a:pathLst>
                <a:path w="315670" h="303141">
                  <a:moveTo>
                    <a:pt x="238691" y="9065"/>
                  </a:moveTo>
                  <a:lnTo>
                    <a:pt x="180074" y="0"/>
                  </a:lnTo>
                  <a:lnTo>
                    <a:pt x="117238" y="7062"/>
                  </a:lnTo>
                  <a:lnTo>
                    <a:pt x="57163" y="8669"/>
                  </a:lnTo>
                  <a:lnTo>
                    <a:pt x="14369" y="8948"/>
                  </a:lnTo>
                  <a:lnTo>
                    <a:pt x="6085" y="12496"/>
                  </a:lnTo>
                  <a:lnTo>
                    <a:pt x="1732" y="18371"/>
                  </a:lnTo>
                  <a:lnTo>
                    <a:pt x="0" y="25798"/>
                  </a:lnTo>
                  <a:lnTo>
                    <a:pt x="3151" y="53017"/>
                  </a:lnTo>
                  <a:lnTo>
                    <a:pt x="21121" y="104063"/>
                  </a:lnTo>
                  <a:lnTo>
                    <a:pt x="26964" y="114511"/>
                  </a:lnTo>
                  <a:lnTo>
                    <a:pt x="34369" y="120307"/>
                  </a:lnTo>
                  <a:lnTo>
                    <a:pt x="42815" y="123000"/>
                  </a:lnTo>
                  <a:lnTo>
                    <a:pt x="51955" y="123626"/>
                  </a:lnTo>
                  <a:lnTo>
                    <a:pt x="68350" y="118082"/>
                  </a:lnTo>
                  <a:lnTo>
                    <a:pt x="96972" y="104927"/>
                  </a:lnTo>
                  <a:lnTo>
                    <a:pt x="120723" y="99633"/>
                  </a:lnTo>
                  <a:lnTo>
                    <a:pt x="180826" y="103039"/>
                  </a:lnTo>
                  <a:lnTo>
                    <a:pt x="216086" y="109179"/>
                  </a:lnTo>
                  <a:lnTo>
                    <a:pt x="248761" y="123996"/>
                  </a:lnTo>
                  <a:lnTo>
                    <a:pt x="297696" y="172778"/>
                  </a:lnTo>
                  <a:lnTo>
                    <a:pt x="313626" y="200292"/>
                  </a:lnTo>
                  <a:lnTo>
                    <a:pt x="315669" y="220397"/>
                  </a:lnTo>
                  <a:lnTo>
                    <a:pt x="311508" y="241030"/>
                  </a:lnTo>
                  <a:lnTo>
                    <a:pt x="301860" y="261899"/>
                  </a:lnTo>
                  <a:lnTo>
                    <a:pt x="286653" y="276634"/>
                  </a:lnTo>
                  <a:lnTo>
                    <a:pt x="255242" y="291506"/>
                  </a:lnTo>
                  <a:lnTo>
                    <a:pt x="216299" y="300201"/>
                  </a:lnTo>
                  <a:lnTo>
                    <a:pt x="161218" y="303140"/>
                  </a:lnTo>
                  <a:lnTo>
                    <a:pt x="124879" y="298059"/>
                  </a:lnTo>
                  <a:lnTo>
                    <a:pt x="70235" y="2722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632124" y="3516518"/>
              <a:ext cx="178986" cy="31586"/>
            </a:xfrm>
            <a:custGeom>
              <a:avLst/>
              <a:gdLst/>
              <a:ahLst/>
              <a:cxnLst/>
              <a:rect l="0" t="0" r="0" b="0"/>
              <a:pathLst>
                <a:path w="178986" h="31586">
                  <a:moveTo>
                    <a:pt x="178985" y="0"/>
                  </a:moveTo>
                  <a:lnTo>
                    <a:pt x="117874" y="17958"/>
                  </a:lnTo>
                  <a:lnTo>
                    <a:pt x="84839" y="25858"/>
                  </a:lnTo>
                  <a:lnTo>
                    <a:pt x="26077" y="2750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705823" y="3400704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768994" y="362180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960404" y="3327005"/>
              <a:ext cx="293666" cy="340657"/>
            </a:xfrm>
            <a:custGeom>
              <a:avLst/>
              <a:gdLst/>
              <a:ahLst/>
              <a:cxnLst/>
              <a:rect l="0" t="0" r="0" b="0"/>
              <a:pathLst>
                <a:path w="293666" h="340657">
                  <a:moveTo>
                    <a:pt x="187616" y="0"/>
                  </a:moveTo>
                  <a:lnTo>
                    <a:pt x="129000" y="9065"/>
                  </a:lnTo>
                  <a:lnTo>
                    <a:pt x="74826" y="10239"/>
                  </a:lnTo>
                  <a:lnTo>
                    <a:pt x="22184" y="13591"/>
                  </a:lnTo>
                  <a:lnTo>
                    <a:pt x="10647" y="16079"/>
                  </a:lnTo>
                  <a:lnTo>
                    <a:pt x="4126" y="21248"/>
                  </a:lnTo>
                  <a:lnTo>
                    <a:pt x="949" y="28203"/>
                  </a:lnTo>
                  <a:lnTo>
                    <a:pt x="0" y="36350"/>
                  </a:lnTo>
                  <a:lnTo>
                    <a:pt x="5186" y="54760"/>
                  </a:lnTo>
                  <a:lnTo>
                    <a:pt x="32961" y="112799"/>
                  </a:lnTo>
                  <a:lnTo>
                    <a:pt x="53125" y="154212"/>
                  </a:lnTo>
                  <a:lnTo>
                    <a:pt x="59351" y="162469"/>
                  </a:lnTo>
                  <a:lnTo>
                    <a:pt x="65841" y="164465"/>
                  </a:lnTo>
                  <a:lnTo>
                    <a:pt x="72508" y="162286"/>
                  </a:lnTo>
                  <a:lnTo>
                    <a:pt x="125432" y="128920"/>
                  </a:lnTo>
                  <a:lnTo>
                    <a:pt x="135631" y="124551"/>
                  </a:lnTo>
                  <a:lnTo>
                    <a:pt x="156323" y="122816"/>
                  </a:lnTo>
                  <a:lnTo>
                    <a:pt x="198203" y="131235"/>
                  </a:lnTo>
                  <a:lnTo>
                    <a:pt x="224158" y="146379"/>
                  </a:lnTo>
                  <a:lnTo>
                    <a:pt x="275233" y="194338"/>
                  </a:lnTo>
                  <a:lnTo>
                    <a:pt x="289338" y="212714"/>
                  </a:lnTo>
                  <a:lnTo>
                    <a:pt x="292866" y="222528"/>
                  </a:lnTo>
                  <a:lnTo>
                    <a:pt x="293665" y="242791"/>
                  </a:lnTo>
                  <a:lnTo>
                    <a:pt x="287539" y="273929"/>
                  </a:lnTo>
                  <a:lnTo>
                    <a:pt x="272725" y="305382"/>
                  </a:lnTo>
                  <a:lnTo>
                    <a:pt x="257028" y="320169"/>
                  </a:lnTo>
                  <a:lnTo>
                    <a:pt x="218355" y="339194"/>
                  </a:lnTo>
                  <a:lnTo>
                    <a:pt x="197768" y="340656"/>
                  </a:lnTo>
                  <a:lnTo>
                    <a:pt x="156031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379647" y="360074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516518" y="3337533"/>
              <a:ext cx="52643" cy="315856"/>
            </a:xfrm>
            <a:custGeom>
              <a:avLst/>
              <a:gdLst/>
              <a:ahLst/>
              <a:cxnLst/>
              <a:rect l="0" t="0" r="0" b="0"/>
              <a:pathLst>
                <a:path w="52643" h="315856">
                  <a:moveTo>
                    <a:pt x="0" y="0"/>
                  </a:moveTo>
                  <a:lnTo>
                    <a:pt x="0" y="54145"/>
                  </a:lnTo>
                  <a:lnTo>
                    <a:pt x="5589" y="109091"/>
                  </a:lnTo>
                  <a:lnTo>
                    <a:pt x="17958" y="172241"/>
                  </a:lnTo>
                  <a:lnTo>
                    <a:pt x="31666" y="234108"/>
                  </a:lnTo>
                  <a:lnTo>
                    <a:pt x="45640" y="291129"/>
                  </a:lnTo>
                  <a:lnTo>
                    <a:pt x="52642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1126549" y="4661264"/>
            <a:ext cx="2590011" cy="476643"/>
            <a:chOff x="1126549" y="4661264"/>
            <a:chExt cx="2590011" cy="476643"/>
          </a:xfrm>
        </p:grpSpPr>
        <p:sp>
          <p:nvSpPr>
            <p:cNvPr id="36" name="Freeform 35"/>
            <p:cNvSpPr/>
            <p:nvPr/>
          </p:nvSpPr>
          <p:spPr>
            <a:xfrm>
              <a:off x="1126549" y="4748352"/>
              <a:ext cx="31586" cy="389555"/>
            </a:xfrm>
            <a:custGeom>
              <a:avLst/>
              <a:gdLst/>
              <a:ahLst/>
              <a:cxnLst/>
              <a:rect l="0" t="0" r="0" b="0"/>
              <a:pathLst>
                <a:path w="31586" h="389555">
                  <a:moveTo>
                    <a:pt x="0" y="0"/>
                  </a:moveTo>
                  <a:lnTo>
                    <a:pt x="3119" y="42692"/>
                  </a:lnTo>
                  <a:lnTo>
                    <a:pt x="16788" y="97172"/>
                  </a:lnTo>
                  <a:lnTo>
                    <a:pt x="23333" y="153552"/>
                  </a:lnTo>
                  <a:lnTo>
                    <a:pt x="29955" y="210356"/>
                  </a:lnTo>
                  <a:lnTo>
                    <a:pt x="31102" y="266269"/>
                  </a:lnTo>
                  <a:lnTo>
                    <a:pt x="31442" y="316110"/>
                  </a:lnTo>
                  <a:lnTo>
                    <a:pt x="31566" y="376648"/>
                  </a:lnTo>
                  <a:lnTo>
                    <a:pt x="31585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495046" y="4748352"/>
              <a:ext cx="42115" cy="347441"/>
            </a:xfrm>
            <a:custGeom>
              <a:avLst/>
              <a:gdLst/>
              <a:ahLst/>
              <a:cxnLst/>
              <a:rect l="0" t="0" r="0" b="0"/>
              <a:pathLst>
                <a:path w="42115" h="347441">
                  <a:moveTo>
                    <a:pt x="0" y="0"/>
                  </a:moveTo>
                  <a:lnTo>
                    <a:pt x="0" y="58617"/>
                  </a:lnTo>
                  <a:lnTo>
                    <a:pt x="8406" y="121196"/>
                  </a:lnTo>
                  <a:lnTo>
                    <a:pt x="16789" y="172521"/>
                  </a:lnTo>
                  <a:lnTo>
                    <a:pt x="20962" y="223603"/>
                  </a:lnTo>
                  <a:lnTo>
                    <a:pt x="29141" y="283378"/>
                  </a:lnTo>
                  <a:lnTo>
                    <a:pt x="33981" y="319880"/>
                  </a:lnTo>
                  <a:lnTo>
                    <a:pt x="42114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322555" y="4769409"/>
              <a:ext cx="183021" cy="207082"/>
            </a:xfrm>
            <a:custGeom>
              <a:avLst/>
              <a:gdLst/>
              <a:ahLst/>
              <a:cxnLst/>
              <a:rect l="0" t="0" r="0" b="0"/>
              <a:pathLst>
                <a:path w="183021" h="207082">
                  <a:moveTo>
                    <a:pt x="183020" y="168456"/>
                  </a:moveTo>
                  <a:lnTo>
                    <a:pt x="124403" y="183110"/>
                  </a:lnTo>
                  <a:lnTo>
                    <a:pt x="64686" y="205336"/>
                  </a:lnTo>
                  <a:lnTo>
                    <a:pt x="51488" y="207081"/>
                  </a:lnTo>
                  <a:lnTo>
                    <a:pt x="30585" y="202780"/>
                  </a:lnTo>
                  <a:lnTo>
                    <a:pt x="21735" y="198358"/>
                  </a:lnTo>
                  <a:lnTo>
                    <a:pt x="15835" y="190730"/>
                  </a:lnTo>
                  <a:lnTo>
                    <a:pt x="0" y="131673"/>
                  </a:lnTo>
                  <a:lnTo>
                    <a:pt x="1020" y="90747"/>
                  </a:lnTo>
                  <a:lnTo>
                    <a:pt x="10675" y="37336"/>
                  </a:lnTo>
                  <a:lnTo>
                    <a:pt x="1456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670093" y="4671555"/>
              <a:ext cx="165162" cy="381468"/>
            </a:xfrm>
            <a:custGeom>
              <a:avLst/>
              <a:gdLst/>
              <a:ahLst/>
              <a:cxnLst/>
              <a:rect l="0" t="0" r="0" b="0"/>
              <a:pathLst>
                <a:path w="165162" h="381468">
                  <a:moveTo>
                    <a:pt x="151337" y="87325"/>
                  </a:moveTo>
                  <a:lnTo>
                    <a:pt x="134569" y="92915"/>
                  </a:lnTo>
                  <a:lnTo>
                    <a:pt x="120098" y="108137"/>
                  </a:lnTo>
                  <a:lnTo>
                    <a:pt x="84702" y="168228"/>
                  </a:lnTo>
                  <a:lnTo>
                    <a:pt x="55156" y="223758"/>
                  </a:lnTo>
                  <a:lnTo>
                    <a:pt x="40614" y="274629"/>
                  </a:lnTo>
                  <a:lnTo>
                    <a:pt x="36529" y="329738"/>
                  </a:lnTo>
                  <a:lnTo>
                    <a:pt x="38310" y="355331"/>
                  </a:lnTo>
                  <a:lnTo>
                    <a:pt x="46900" y="374505"/>
                  </a:lnTo>
                  <a:lnTo>
                    <a:pt x="53636" y="379384"/>
                  </a:lnTo>
                  <a:lnTo>
                    <a:pt x="61637" y="381467"/>
                  </a:lnTo>
                  <a:lnTo>
                    <a:pt x="89664" y="378809"/>
                  </a:lnTo>
                  <a:lnTo>
                    <a:pt x="108719" y="372462"/>
                  </a:lnTo>
                  <a:lnTo>
                    <a:pt x="147298" y="342709"/>
                  </a:lnTo>
                  <a:lnTo>
                    <a:pt x="163138" y="316633"/>
                  </a:lnTo>
                  <a:lnTo>
                    <a:pt x="165161" y="296865"/>
                  </a:lnTo>
                  <a:lnTo>
                    <a:pt x="156927" y="255578"/>
                  </a:lnTo>
                  <a:lnTo>
                    <a:pt x="141815" y="224136"/>
                  </a:lnTo>
                  <a:lnTo>
                    <a:pt x="116930" y="198182"/>
                  </a:lnTo>
                  <a:lnTo>
                    <a:pt x="56333" y="154187"/>
                  </a:lnTo>
                  <a:lnTo>
                    <a:pt x="30510" y="133003"/>
                  </a:lnTo>
                  <a:lnTo>
                    <a:pt x="13631" y="106319"/>
                  </a:lnTo>
                  <a:lnTo>
                    <a:pt x="1221" y="76186"/>
                  </a:lnTo>
                  <a:lnTo>
                    <a:pt x="0" y="55468"/>
                  </a:lnTo>
                  <a:lnTo>
                    <a:pt x="4528" y="35732"/>
                  </a:lnTo>
                  <a:lnTo>
                    <a:pt x="14338" y="19162"/>
                  </a:lnTo>
                  <a:lnTo>
                    <a:pt x="29617" y="7118"/>
                  </a:lnTo>
                  <a:lnTo>
                    <a:pt x="38605" y="2268"/>
                  </a:lnTo>
                  <a:lnTo>
                    <a:pt x="57950" y="0"/>
                  </a:lnTo>
                  <a:lnTo>
                    <a:pt x="77076" y="4060"/>
                  </a:lnTo>
                  <a:lnTo>
                    <a:pt x="108419" y="25731"/>
                  </a:lnTo>
                  <a:lnTo>
                    <a:pt x="120564" y="38893"/>
                  </a:lnTo>
                  <a:lnTo>
                    <a:pt x="130280" y="662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989886" y="499050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162541" y="4661264"/>
              <a:ext cx="156991" cy="375659"/>
            </a:xfrm>
            <a:custGeom>
              <a:avLst/>
              <a:gdLst/>
              <a:ahLst/>
              <a:cxnLst/>
              <a:rect l="0" t="0" r="0" b="0"/>
              <a:pathLst>
                <a:path w="156991" h="375659">
                  <a:moveTo>
                    <a:pt x="153728" y="129202"/>
                  </a:moveTo>
                  <a:lnTo>
                    <a:pt x="104230" y="184289"/>
                  </a:lnTo>
                  <a:lnTo>
                    <a:pt x="71514" y="239641"/>
                  </a:lnTo>
                  <a:lnTo>
                    <a:pt x="45418" y="298110"/>
                  </a:lnTo>
                  <a:lnTo>
                    <a:pt x="44369" y="318916"/>
                  </a:lnTo>
                  <a:lnTo>
                    <a:pt x="48972" y="339861"/>
                  </a:lnTo>
                  <a:lnTo>
                    <a:pt x="58817" y="360868"/>
                  </a:lnTo>
                  <a:lnTo>
                    <a:pt x="67057" y="367874"/>
                  </a:lnTo>
                  <a:lnTo>
                    <a:pt x="88691" y="375658"/>
                  </a:lnTo>
                  <a:lnTo>
                    <a:pt x="98672" y="375394"/>
                  </a:lnTo>
                  <a:lnTo>
                    <a:pt x="116001" y="368862"/>
                  </a:lnTo>
                  <a:lnTo>
                    <a:pt x="138910" y="352031"/>
                  </a:lnTo>
                  <a:lnTo>
                    <a:pt x="154927" y="326636"/>
                  </a:lnTo>
                  <a:lnTo>
                    <a:pt x="156990" y="307028"/>
                  </a:lnTo>
                  <a:lnTo>
                    <a:pt x="148783" y="265844"/>
                  </a:lnTo>
                  <a:lnTo>
                    <a:pt x="136322" y="248034"/>
                  </a:lnTo>
                  <a:lnTo>
                    <a:pt x="78162" y="196059"/>
                  </a:lnTo>
                  <a:lnTo>
                    <a:pt x="38593" y="157691"/>
                  </a:lnTo>
                  <a:lnTo>
                    <a:pt x="5249" y="113803"/>
                  </a:lnTo>
                  <a:lnTo>
                    <a:pt x="0" y="90383"/>
                  </a:lnTo>
                  <a:lnTo>
                    <a:pt x="2634" y="50889"/>
                  </a:lnTo>
                  <a:lnTo>
                    <a:pt x="10926" y="29666"/>
                  </a:lnTo>
                  <a:lnTo>
                    <a:pt x="16413" y="20730"/>
                  </a:lnTo>
                  <a:lnTo>
                    <a:pt x="31868" y="7683"/>
                  </a:lnTo>
                  <a:lnTo>
                    <a:pt x="40902" y="2566"/>
                  </a:lnTo>
                  <a:lnTo>
                    <a:pt x="60299" y="0"/>
                  </a:lnTo>
                  <a:lnTo>
                    <a:pt x="101348" y="7884"/>
                  </a:lnTo>
                  <a:lnTo>
                    <a:pt x="119140" y="20301"/>
                  </a:lnTo>
                  <a:lnTo>
                    <a:pt x="133676" y="38688"/>
                  </a:lnTo>
                  <a:lnTo>
                    <a:pt x="144036" y="62457"/>
                  </a:lnTo>
                  <a:lnTo>
                    <a:pt x="146301" y="82380"/>
                  </a:lnTo>
                  <a:lnTo>
                    <a:pt x="143200" y="1081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611067" y="4800994"/>
              <a:ext cx="221099" cy="52644"/>
            </a:xfrm>
            <a:custGeom>
              <a:avLst/>
              <a:gdLst/>
              <a:ahLst/>
              <a:cxnLst/>
              <a:rect l="0" t="0" r="0" b="0"/>
              <a:pathLst>
                <a:path w="221099" h="52644">
                  <a:moveTo>
                    <a:pt x="221098" y="0"/>
                  </a:moveTo>
                  <a:lnTo>
                    <a:pt x="162482" y="14655"/>
                  </a:lnTo>
                  <a:lnTo>
                    <a:pt x="105885" y="31667"/>
                  </a:lnTo>
                  <a:lnTo>
                    <a:pt x="51552" y="47975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737409" y="471676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747937" y="489575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059803" y="4671662"/>
              <a:ext cx="182975" cy="371489"/>
            </a:xfrm>
            <a:custGeom>
              <a:avLst/>
              <a:gdLst/>
              <a:ahLst/>
              <a:cxnLst/>
              <a:rect l="0" t="0" r="0" b="0"/>
              <a:pathLst>
                <a:path w="182975" h="371489">
                  <a:moveTo>
                    <a:pt x="172445" y="87218"/>
                  </a:moveTo>
                  <a:lnTo>
                    <a:pt x="153317" y="34513"/>
                  </a:lnTo>
                  <a:lnTo>
                    <a:pt x="142107" y="18561"/>
                  </a:lnTo>
                  <a:lnTo>
                    <a:pt x="123087" y="6791"/>
                  </a:lnTo>
                  <a:lnTo>
                    <a:pt x="100205" y="0"/>
                  </a:lnTo>
                  <a:lnTo>
                    <a:pt x="78338" y="882"/>
                  </a:lnTo>
                  <a:lnTo>
                    <a:pt x="60040" y="8292"/>
                  </a:lnTo>
                  <a:lnTo>
                    <a:pt x="29229" y="32114"/>
                  </a:lnTo>
                  <a:lnTo>
                    <a:pt x="13288" y="58023"/>
                  </a:lnTo>
                  <a:lnTo>
                    <a:pt x="1155" y="87927"/>
                  </a:lnTo>
                  <a:lnTo>
                    <a:pt x="0" y="108590"/>
                  </a:lnTo>
                  <a:lnTo>
                    <a:pt x="4556" y="129472"/>
                  </a:lnTo>
                  <a:lnTo>
                    <a:pt x="14380" y="150452"/>
                  </a:lnTo>
                  <a:lnTo>
                    <a:pt x="38654" y="176404"/>
                  </a:lnTo>
                  <a:lnTo>
                    <a:pt x="61120" y="185348"/>
                  </a:lnTo>
                  <a:lnTo>
                    <a:pt x="73662" y="187733"/>
                  </a:lnTo>
                  <a:lnTo>
                    <a:pt x="93837" y="184144"/>
                  </a:lnTo>
                  <a:lnTo>
                    <a:pt x="118348" y="168970"/>
                  </a:lnTo>
                  <a:lnTo>
                    <a:pt x="132024" y="155138"/>
                  </a:lnTo>
                  <a:lnTo>
                    <a:pt x="142002" y="137292"/>
                  </a:lnTo>
                  <a:lnTo>
                    <a:pt x="147470" y="133469"/>
                  </a:lnTo>
                  <a:lnTo>
                    <a:pt x="153456" y="133260"/>
                  </a:lnTo>
                  <a:lnTo>
                    <a:pt x="159786" y="135460"/>
                  </a:lnTo>
                  <a:lnTo>
                    <a:pt x="164006" y="141606"/>
                  </a:lnTo>
                  <a:lnTo>
                    <a:pt x="176923" y="203681"/>
                  </a:lnTo>
                  <a:lnTo>
                    <a:pt x="181181" y="253397"/>
                  </a:lnTo>
                  <a:lnTo>
                    <a:pt x="182443" y="305172"/>
                  </a:lnTo>
                  <a:lnTo>
                    <a:pt x="182738" y="333826"/>
                  </a:lnTo>
                  <a:lnTo>
                    <a:pt x="182974" y="3714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400704" y="500103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541785" y="4678077"/>
              <a:ext cx="174775" cy="408692"/>
            </a:xfrm>
            <a:custGeom>
              <a:avLst/>
              <a:gdLst/>
              <a:ahLst/>
              <a:cxnLst/>
              <a:rect l="0" t="0" r="0" b="0"/>
              <a:pathLst>
                <a:path w="174775" h="408692">
                  <a:moveTo>
                    <a:pt x="174774" y="112389"/>
                  </a:moveTo>
                  <a:lnTo>
                    <a:pt x="157963" y="131539"/>
                  </a:lnTo>
                  <a:lnTo>
                    <a:pt x="125276" y="191196"/>
                  </a:lnTo>
                  <a:lnTo>
                    <a:pt x="93618" y="251665"/>
                  </a:lnTo>
                  <a:lnTo>
                    <a:pt x="71526" y="305887"/>
                  </a:lnTo>
                  <a:lnTo>
                    <a:pt x="62684" y="347666"/>
                  </a:lnTo>
                  <a:lnTo>
                    <a:pt x="65653" y="384092"/>
                  </a:lnTo>
                  <a:lnTo>
                    <a:pt x="70441" y="392960"/>
                  </a:lnTo>
                  <a:lnTo>
                    <a:pt x="85120" y="405933"/>
                  </a:lnTo>
                  <a:lnTo>
                    <a:pt x="93948" y="408691"/>
                  </a:lnTo>
                  <a:lnTo>
                    <a:pt x="113115" y="408635"/>
                  </a:lnTo>
                  <a:lnTo>
                    <a:pt x="121970" y="403473"/>
                  </a:lnTo>
                  <a:lnTo>
                    <a:pt x="138047" y="385259"/>
                  </a:lnTo>
                  <a:lnTo>
                    <a:pt x="166995" y="322882"/>
                  </a:lnTo>
                  <a:lnTo>
                    <a:pt x="166880" y="285762"/>
                  </a:lnTo>
                  <a:lnTo>
                    <a:pt x="159437" y="245127"/>
                  </a:lnTo>
                  <a:lnTo>
                    <a:pt x="146901" y="223636"/>
                  </a:lnTo>
                  <a:lnTo>
                    <a:pt x="89948" y="176084"/>
                  </a:lnTo>
                  <a:lnTo>
                    <a:pt x="31466" y="126458"/>
                  </a:lnTo>
                  <a:lnTo>
                    <a:pt x="10000" y="99790"/>
                  </a:lnTo>
                  <a:lnTo>
                    <a:pt x="2105" y="76764"/>
                  </a:lnTo>
                  <a:lnTo>
                    <a:pt x="0" y="64072"/>
                  </a:lnTo>
                  <a:lnTo>
                    <a:pt x="3900" y="40612"/>
                  </a:lnTo>
                  <a:lnTo>
                    <a:pt x="8216" y="29443"/>
                  </a:lnTo>
                  <a:lnTo>
                    <a:pt x="22369" y="13913"/>
                  </a:lnTo>
                  <a:lnTo>
                    <a:pt x="31057" y="8134"/>
                  </a:lnTo>
                  <a:lnTo>
                    <a:pt x="65641" y="0"/>
                  </a:lnTo>
                  <a:lnTo>
                    <a:pt x="99934" y="3179"/>
                  </a:lnTo>
                  <a:lnTo>
                    <a:pt x="118505" y="11599"/>
                  </a:lnTo>
                  <a:lnTo>
                    <a:pt x="126733" y="17120"/>
                  </a:lnTo>
                  <a:lnTo>
                    <a:pt x="138994" y="32613"/>
                  </a:lnTo>
                  <a:lnTo>
                    <a:pt x="143902" y="41657"/>
                  </a:lnTo>
                  <a:lnTo>
                    <a:pt x="146236" y="64185"/>
                  </a:lnTo>
                  <a:lnTo>
                    <a:pt x="143189" y="1123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4253513" y="315854"/>
            <a:ext cx="3063794" cy="463255"/>
            <a:chOff x="4253513" y="315854"/>
            <a:chExt cx="3063794" cy="463255"/>
          </a:xfrm>
        </p:grpSpPr>
        <p:sp>
          <p:nvSpPr>
            <p:cNvPr id="49" name="Freeform 48"/>
            <p:cNvSpPr/>
            <p:nvPr/>
          </p:nvSpPr>
          <p:spPr>
            <a:xfrm>
              <a:off x="4273746" y="477664"/>
              <a:ext cx="274566" cy="62682"/>
            </a:xfrm>
            <a:custGeom>
              <a:avLst/>
              <a:gdLst/>
              <a:ahLst/>
              <a:cxnLst/>
              <a:rect l="0" t="0" r="0" b="0"/>
              <a:pathLst>
                <a:path w="274566" h="62682">
                  <a:moveTo>
                    <a:pt x="21880" y="17175"/>
                  </a:moveTo>
                  <a:lnTo>
                    <a:pt x="5113" y="11586"/>
                  </a:lnTo>
                  <a:lnTo>
                    <a:pt x="1343" y="13449"/>
                  </a:lnTo>
                  <a:lnTo>
                    <a:pt x="0" y="18200"/>
                  </a:lnTo>
                  <a:lnTo>
                    <a:pt x="275" y="24877"/>
                  </a:lnTo>
                  <a:lnTo>
                    <a:pt x="6819" y="38536"/>
                  </a:lnTo>
                  <a:lnTo>
                    <a:pt x="11839" y="45453"/>
                  </a:lnTo>
                  <a:lnTo>
                    <a:pt x="26777" y="56259"/>
                  </a:lnTo>
                  <a:lnTo>
                    <a:pt x="35673" y="60779"/>
                  </a:lnTo>
                  <a:lnTo>
                    <a:pt x="54917" y="62681"/>
                  </a:lnTo>
                  <a:lnTo>
                    <a:pt x="73998" y="58457"/>
                  </a:lnTo>
                  <a:lnTo>
                    <a:pt x="135263" y="16715"/>
                  </a:lnTo>
                  <a:lnTo>
                    <a:pt x="143092" y="9850"/>
                  </a:lnTo>
                  <a:lnTo>
                    <a:pt x="164270" y="2221"/>
                  </a:lnTo>
                  <a:lnTo>
                    <a:pt x="188110" y="0"/>
                  </a:lnTo>
                  <a:lnTo>
                    <a:pt x="210404" y="2913"/>
                  </a:lnTo>
                  <a:lnTo>
                    <a:pt x="250973" y="21550"/>
                  </a:lnTo>
                  <a:lnTo>
                    <a:pt x="274565" y="3823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253513" y="597942"/>
              <a:ext cx="263213" cy="69339"/>
            </a:xfrm>
            <a:custGeom>
              <a:avLst/>
              <a:gdLst/>
              <a:ahLst/>
              <a:cxnLst/>
              <a:rect l="0" t="0" r="0" b="0"/>
              <a:pathLst>
                <a:path w="263213" h="69339">
                  <a:moveTo>
                    <a:pt x="0" y="23239"/>
                  </a:moveTo>
                  <a:lnTo>
                    <a:pt x="5589" y="40006"/>
                  </a:lnTo>
                  <a:lnTo>
                    <a:pt x="17691" y="51358"/>
                  </a:lnTo>
                  <a:lnTo>
                    <a:pt x="54057" y="68178"/>
                  </a:lnTo>
                  <a:lnTo>
                    <a:pt x="77448" y="69338"/>
                  </a:lnTo>
                  <a:lnTo>
                    <a:pt x="101101" y="64784"/>
                  </a:lnTo>
                  <a:lnTo>
                    <a:pt x="127572" y="49067"/>
                  </a:lnTo>
                  <a:lnTo>
                    <a:pt x="190304" y="5170"/>
                  </a:lnTo>
                  <a:lnTo>
                    <a:pt x="200569" y="664"/>
                  </a:lnTo>
                  <a:lnTo>
                    <a:pt x="209751" y="0"/>
                  </a:lnTo>
                  <a:lnTo>
                    <a:pt x="226194" y="5502"/>
                  </a:lnTo>
                  <a:lnTo>
                    <a:pt x="263212" y="337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818321" y="320003"/>
              <a:ext cx="214301" cy="459106"/>
            </a:xfrm>
            <a:custGeom>
              <a:avLst/>
              <a:gdLst/>
              <a:ahLst/>
              <a:cxnLst/>
              <a:rect l="0" t="0" r="0" b="0"/>
              <a:pathLst>
                <a:path w="214301" h="459106">
                  <a:moveTo>
                    <a:pt x="182715" y="153779"/>
                  </a:moveTo>
                  <a:lnTo>
                    <a:pt x="188781" y="121327"/>
                  </a:lnTo>
                  <a:lnTo>
                    <a:pt x="178155" y="63848"/>
                  </a:lnTo>
                  <a:lnTo>
                    <a:pt x="165481" y="43229"/>
                  </a:lnTo>
                  <a:lnTo>
                    <a:pt x="134337" y="10929"/>
                  </a:lnTo>
                  <a:lnTo>
                    <a:pt x="113641" y="2553"/>
                  </a:lnTo>
                  <a:lnTo>
                    <a:pt x="90014" y="0"/>
                  </a:lnTo>
                  <a:lnTo>
                    <a:pt x="67815" y="2764"/>
                  </a:lnTo>
                  <a:lnTo>
                    <a:pt x="35586" y="16487"/>
                  </a:lnTo>
                  <a:lnTo>
                    <a:pt x="20619" y="31929"/>
                  </a:lnTo>
                  <a:lnTo>
                    <a:pt x="1477" y="70438"/>
                  </a:lnTo>
                  <a:lnTo>
                    <a:pt x="0" y="94122"/>
                  </a:lnTo>
                  <a:lnTo>
                    <a:pt x="8583" y="141865"/>
                  </a:lnTo>
                  <a:lnTo>
                    <a:pt x="23756" y="168836"/>
                  </a:lnTo>
                  <a:lnTo>
                    <a:pt x="48659" y="191646"/>
                  </a:lnTo>
                  <a:lnTo>
                    <a:pt x="71272" y="196735"/>
                  </a:lnTo>
                  <a:lnTo>
                    <a:pt x="118328" y="190470"/>
                  </a:lnTo>
                  <a:lnTo>
                    <a:pt x="145180" y="175699"/>
                  </a:lnTo>
                  <a:lnTo>
                    <a:pt x="167954" y="156504"/>
                  </a:lnTo>
                  <a:lnTo>
                    <a:pt x="172874" y="157935"/>
                  </a:lnTo>
                  <a:lnTo>
                    <a:pt x="176155" y="164739"/>
                  </a:lnTo>
                  <a:lnTo>
                    <a:pt x="189087" y="227752"/>
                  </a:lnTo>
                  <a:lnTo>
                    <a:pt x="193182" y="280982"/>
                  </a:lnTo>
                  <a:lnTo>
                    <a:pt x="201333" y="342075"/>
                  </a:lnTo>
                  <a:lnTo>
                    <a:pt x="208879" y="393614"/>
                  </a:lnTo>
                  <a:lnTo>
                    <a:pt x="213587" y="447246"/>
                  </a:lnTo>
                  <a:lnTo>
                    <a:pt x="214300" y="45910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337948" y="536953"/>
              <a:ext cx="73700" cy="126343"/>
            </a:xfrm>
            <a:custGeom>
              <a:avLst/>
              <a:gdLst/>
              <a:ahLst/>
              <a:cxnLst/>
              <a:rect l="0" t="0" r="0" b="0"/>
              <a:pathLst>
                <a:path w="73700" h="126343">
                  <a:moveTo>
                    <a:pt x="73699" y="0"/>
                  </a:moveTo>
                  <a:lnTo>
                    <a:pt x="44391" y="58617"/>
                  </a:lnTo>
                  <a:lnTo>
                    <a:pt x="24540" y="102046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264248" y="536953"/>
              <a:ext cx="168457" cy="147400"/>
            </a:xfrm>
            <a:custGeom>
              <a:avLst/>
              <a:gdLst/>
              <a:ahLst/>
              <a:cxnLst/>
              <a:rect l="0" t="0" r="0" b="0"/>
              <a:pathLst>
                <a:path w="168457" h="147400">
                  <a:moveTo>
                    <a:pt x="168456" y="147399"/>
                  </a:moveTo>
                  <a:lnTo>
                    <a:pt x="150476" y="123352"/>
                  </a:lnTo>
                  <a:lnTo>
                    <a:pt x="98714" y="82217"/>
                  </a:lnTo>
                  <a:lnTo>
                    <a:pt x="37522" y="3553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264248" y="53695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696994" y="357968"/>
              <a:ext cx="170475" cy="413435"/>
            </a:xfrm>
            <a:custGeom>
              <a:avLst/>
              <a:gdLst/>
              <a:ahLst/>
              <a:cxnLst/>
              <a:rect l="0" t="0" r="0" b="0"/>
              <a:pathLst>
                <a:path w="170475" h="413435">
                  <a:moveTo>
                    <a:pt x="167379" y="0"/>
                  </a:moveTo>
                  <a:lnTo>
                    <a:pt x="143332" y="17981"/>
                  </a:lnTo>
                  <a:lnTo>
                    <a:pt x="107786" y="69742"/>
                  </a:lnTo>
                  <a:lnTo>
                    <a:pt x="78485" y="130673"/>
                  </a:lnTo>
                  <a:lnTo>
                    <a:pt x="46354" y="188982"/>
                  </a:lnTo>
                  <a:lnTo>
                    <a:pt x="23020" y="252398"/>
                  </a:lnTo>
                  <a:lnTo>
                    <a:pt x="4376" y="305964"/>
                  </a:lnTo>
                  <a:lnTo>
                    <a:pt x="0" y="361605"/>
                  </a:lnTo>
                  <a:lnTo>
                    <a:pt x="5641" y="383372"/>
                  </a:lnTo>
                  <a:lnTo>
                    <a:pt x="10421" y="392452"/>
                  </a:lnTo>
                  <a:lnTo>
                    <a:pt x="25090" y="405660"/>
                  </a:lnTo>
                  <a:lnTo>
                    <a:pt x="33915" y="410820"/>
                  </a:lnTo>
                  <a:lnTo>
                    <a:pt x="53080" y="413434"/>
                  </a:lnTo>
                  <a:lnTo>
                    <a:pt x="73296" y="409527"/>
                  </a:lnTo>
                  <a:lnTo>
                    <a:pt x="104407" y="393003"/>
                  </a:lnTo>
                  <a:lnTo>
                    <a:pt x="143242" y="356571"/>
                  </a:lnTo>
                  <a:lnTo>
                    <a:pt x="163347" y="325969"/>
                  </a:lnTo>
                  <a:lnTo>
                    <a:pt x="168200" y="315579"/>
                  </a:lnTo>
                  <a:lnTo>
                    <a:pt x="170474" y="294676"/>
                  </a:lnTo>
                  <a:lnTo>
                    <a:pt x="166415" y="274857"/>
                  </a:lnTo>
                  <a:lnTo>
                    <a:pt x="156812" y="258249"/>
                  </a:lnTo>
                  <a:lnTo>
                    <a:pt x="147466" y="252885"/>
                  </a:lnTo>
                  <a:lnTo>
                    <a:pt x="121484" y="246924"/>
                  </a:lnTo>
                  <a:lnTo>
                    <a:pt x="67889" y="250333"/>
                  </a:lnTo>
                  <a:lnTo>
                    <a:pt x="30508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169699" y="463253"/>
              <a:ext cx="115815" cy="10530"/>
            </a:xfrm>
            <a:custGeom>
              <a:avLst/>
              <a:gdLst/>
              <a:ahLst/>
              <a:cxnLst/>
              <a:rect l="0" t="0" r="0" b="0"/>
              <a:pathLst>
                <a:path w="115815" h="10530">
                  <a:moveTo>
                    <a:pt x="115814" y="0"/>
                  </a:moveTo>
                  <a:lnTo>
                    <a:pt x="73122" y="3120"/>
                  </a:lnTo>
                  <a:lnTo>
                    <a:pt x="11503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159171" y="558010"/>
              <a:ext cx="136871" cy="10529"/>
            </a:xfrm>
            <a:custGeom>
              <a:avLst/>
              <a:gdLst/>
              <a:ahLst/>
              <a:cxnLst/>
              <a:rect l="0" t="0" r="0" b="0"/>
              <a:pathLst>
                <a:path w="136871" h="10529">
                  <a:moveTo>
                    <a:pt x="136870" y="0"/>
                  </a:moveTo>
                  <a:lnTo>
                    <a:pt x="87939" y="0"/>
                  </a:lnTo>
                  <a:lnTo>
                    <a:pt x="28809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650512" y="315854"/>
              <a:ext cx="284873" cy="407593"/>
            </a:xfrm>
            <a:custGeom>
              <a:avLst/>
              <a:gdLst/>
              <a:ahLst/>
              <a:cxnLst/>
              <a:rect l="0" t="0" r="0" b="0"/>
              <a:pathLst>
                <a:path w="284873" h="407593">
                  <a:moveTo>
                    <a:pt x="277239" y="0"/>
                  </a:moveTo>
                  <a:lnTo>
                    <a:pt x="219974" y="0"/>
                  </a:lnTo>
                  <a:lnTo>
                    <a:pt x="170584" y="0"/>
                  </a:lnTo>
                  <a:lnTo>
                    <a:pt x="118906" y="0"/>
                  </a:lnTo>
                  <a:lnTo>
                    <a:pt x="69669" y="0"/>
                  </a:lnTo>
                  <a:lnTo>
                    <a:pt x="41096" y="2340"/>
                  </a:lnTo>
                  <a:lnTo>
                    <a:pt x="16698" y="11179"/>
                  </a:lnTo>
                  <a:lnTo>
                    <a:pt x="8789" y="19151"/>
                  </a:lnTo>
                  <a:lnTo>
                    <a:pt x="0" y="40487"/>
                  </a:lnTo>
                  <a:lnTo>
                    <a:pt x="1595" y="92312"/>
                  </a:lnTo>
                  <a:lnTo>
                    <a:pt x="5274" y="132507"/>
                  </a:lnTo>
                  <a:lnTo>
                    <a:pt x="27143" y="188939"/>
                  </a:lnTo>
                  <a:lnTo>
                    <a:pt x="30960" y="192640"/>
                  </a:lnTo>
                  <a:lnTo>
                    <a:pt x="34674" y="191598"/>
                  </a:lnTo>
                  <a:lnTo>
                    <a:pt x="79870" y="150415"/>
                  </a:lnTo>
                  <a:lnTo>
                    <a:pt x="105681" y="146010"/>
                  </a:lnTo>
                  <a:lnTo>
                    <a:pt x="164322" y="152714"/>
                  </a:lnTo>
                  <a:lnTo>
                    <a:pt x="212561" y="173709"/>
                  </a:lnTo>
                  <a:lnTo>
                    <a:pt x="244037" y="194709"/>
                  </a:lnTo>
                  <a:lnTo>
                    <a:pt x="260922" y="212880"/>
                  </a:lnTo>
                  <a:lnTo>
                    <a:pt x="277994" y="248429"/>
                  </a:lnTo>
                  <a:lnTo>
                    <a:pt x="284872" y="294188"/>
                  </a:lnTo>
                  <a:lnTo>
                    <a:pt x="281320" y="333612"/>
                  </a:lnTo>
                  <a:lnTo>
                    <a:pt x="272814" y="353383"/>
                  </a:lnTo>
                  <a:lnTo>
                    <a:pt x="260064" y="369969"/>
                  </a:lnTo>
                  <a:lnTo>
                    <a:pt x="233156" y="391291"/>
                  </a:lnTo>
                  <a:lnTo>
                    <a:pt x="201786" y="404367"/>
                  </a:lnTo>
                  <a:lnTo>
                    <a:pt x="164546" y="407592"/>
                  </a:lnTo>
                  <a:lnTo>
                    <a:pt x="141755" y="404200"/>
                  </a:lnTo>
                  <a:lnTo>
                    <a:pt x="123048" y="395674"/>
                  </a:lnTo>
                  <a:lnTo>
                    <a:pt x="69068" y="364408"/>
                  </a:lnTo>
                  <a:lnTo>
                    <a:pt x="24555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285720" y="336911"/>
              <a:ext cx="31587" cy="379027"/>
            </a:xfrm>
            <a:custGeom>
              <a:avLst/>
              <a:gdLst/>
              <a:ahLst/>
              <a:cxnLst/>
              <a:rect l="0" t="0" r="0" b="0"/>
              <a:pathLst>
                <a:path w="31587" h="379027">
                  <a:moveTo>
                    <a:pt x="31586" y="0"/>
                  </a:moveTo>
                  <a:lnTo>
                    <a:pt x="22520" y="58617"/>
                  </a:lnTo>
                  <a:lnTo>
                    <a:pt x="14111" y="121197"/>
                  </a:lnTo>
                  <a:lnTo>
                    <a:pt x="10420" y="172521"/>
                  </a:lnTo>
                  <a:lnTo>
                    <a:pt x="3607" y="223603"/>
                  </a:lnTo>
                  <a:lnTo>
                    <a:pt x="712" y="283378"/>
                  </a:lnTo>
                  <a:lnTo>
                    <a:pt x="140" y="340246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101118" y="326383"/>
              <a:ext cx="195132" cy="224594"/>
            </a:xfrm>
            <a:custGeom>
              <a:avLst/>
              <a:gdLst/>
              <a:ahLst/>
              <a:cxnLst/>
              <a:rect l="0" t="0" r="0" b="0"/>
              <a:pathLst>
                <a:path w="195132" h="224594">
                  <a:moveTo>
                    <a:pt x="195131" y="168456"/>
                  </a:moveTo>
                  <a:lnTo>
                    <a:pt x="168744" y="184097"/>
                  </a:lnTo>
                  <a:lnTo>
                    <a:pt x="111818" y="203300"/>
                  </a:lnTo>
                  <a:lnTo>
                    <a:pt x="50047" y="221065"/>
                  </a:lnTo>
                  <a:lnTo>
                    <a:pt x="38747" y="224586"/>
                  </a:lnTo>
                  <a:lnTo>
                    <a:pt x="28873" y="224593"/>
                  </a:lnTo>
                  <a:lnTo>
                    <a:pt x="11664" y="218362"/>
                  </a:lnTo>
                  <a:lnTo>
                    <a:pt x="6139" y="211085"/>
                  </a:lnTo>
                  <a:lnTo>
                    <a:pt x="0" y="190522"/>
                  </a:lnTo>
                  <a:lnTo>
                    <a:pt x="4465" y="133127"/>
                  </a:lnTo>
                  <a:lnTo>
                    <a:pt x="16611" y="82449"/>
                  </a:lnTo>
                  <a:lnTo>
                    <a:pt x="32585" y="24549"/>
                  </a:lnTo>
                  <a:lnTo>
                    <a:pt x="3720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4211399" y="1873318"/>
            <a:ext cx="231628" cy="172738"/>
            <a:chOff x="4211399" y="1873318"/>
            <a:chExt cx="231628" cy="172738"/>
          </a:xfrm>
        </p:grpSpPr>
        <p:sp>
          <p:nvSpPr>
            <p:cNvPr id="62" name="Freeform 61"/>
            <p:cNvSpPr/>
            <p:nvPr/>
          </p:nvSpPr>
          <p:spPr>
            <a:xfrm>
              <a:off x="4242984" y="1873318"/>
              <a:ext cx="200043" cy="64637"/>
            </a:xfrm>
            <a:custGeom>
              <a:avLst/>
              <a:gdLst/>
              <a:ahLst/>
              <a:cxnLst/>
              <a:rect l="0" t="0" r="0" b="0"/>
              <a:pathLst>
                <a:path w="200043" h="64637">
                  <a:moveTo>
                    <a:pt x="0" y="21811"/>
                  </a:moveTo>
                  <a:lnTo>
                    <a:pt x="5590" y="38579"/>
                  </a:lnTo>
                  <a:lnTo>
                    <a:pt x="17692" y="53050"/>
                  </a:lnTo>
                  <a:lnTo>
                    <a:pt x="25833" y="60185"/>
                  </a:lnTo>
                  <a:lnTo>
                    <a:pt x="34770" y="63771"/>
                  </a:lnTo>
                  <a:lnTo>
                    <a:pt x="54058" y="64636"/>
                  </a:lnTo>
                  <a:lnTo>
                    <a:pt x="61775" y="60890"/>
                  </a:lnTo>
                  <a:lnTo>
                    <a:pt x="112592" y="4351"/>
                  </a:lnTo>
                  <a:lnTo>
                    <a:pt x="120685" y="812"/>
                  </a:lnTo>
                  <a:lnTo>
                    <a:pt x="139036" y="0"/>
                  </a:lnTo>
                  <a:lnTo>
                    <a:pt x="200042" y="112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211399" y="1987036"/>
              <a:ext cx="221099" cy="59020"/>
            </a:xfrm>
            <a:custGeom>
              <a:avLst/>
              <a:gdLst/>
              <a:ahLst/>
              <a:cxnLst/>
              <a:rect l="0" t="0" r="0" b="0"/>
              <a:pathLst>
                <a:path w="221099" h="59020">
                  <a:moveTo>
                    <a:pt x="0" y="13378"/>
                  </a:moveTo>
                  <a:lnTo>
                    <a:pt x="34897" y="42687"/>
                  </a:lnTo>
                  <a:lnTo>
                    <a:pt x="64152" y="57287"/>
                  </a:lnTo>
                  <a:lnTo>
                    <a:pt x="84663" y="59019"/>
                  </a:lnTo>
                  <a:lnTo>
                    <a:pt x="104308" y="54720"/>
                  </a:lnTo>
                  <a:lnTo>
                    <a:pt x="120838" y="45010"/>
                  </a:lnTo>
                  <a:lnTo>
                    <a:pt x="132864" y="29777"/>
                  </a:lnTo>
                  <a:lnTo>
                    <a:pt x="137709" y="20801"/>
                  </a:lnTo>
                  <a:lnTo>
                    <a:pt x="152451" y="7708"/>
                  </a:lnTo>
                  <a:lnTo>
                    <a:pt x="161295" y="2579"/>
                  </a:lnTo>
                  <a:lnTo>
                    <a:pt x="180481" y="0"/>
                  </a:lnTo>
                  <a:lnTo>
                    <a:pt x="198367" y="2753"/>
                  </a:lnTo>
                  <a:lnTo>
                    <a:pt x="221098" y="133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4748352" y="1694618"/>
            <a:ext cx="1295006" cy="386755"/>
            <a:chOff x="4748352" y="1694618"/>
            <a:chExt cx="1295006" cy="386755"/>
          </a:xfrm>
        </p:grpSpPr>
        <p:sp>
          <p:nvSpPr>
            <p:cNvPr id="65" name="Freeform 64"/>
            <p:cNvSpPr/>
            <p:nvPr/>
          </p:nvSpPr>
          <p:spPr>
            <a:xfrm>
              <a:off x="4748352" y="1694618"/>
              <a:ext cx="273742" cy="386755"/>
            </a:xfrm>
            <a:custGeom>
              <a:avLst/>
              <a:gdLst/>
              <a:ahLst/>
              <a:cxnLst/>
              <a:rect l="0" t="0" r="0" b="0"/>
              <a:pathLst>
                <a:path w="273742" h="386755">
                  <a:moveTo>
                    <a:pt x="0" y="116283"/>
                  </a:moveTo>
                  <a:lnTo>
                    <a:pt x="5589" y="57666"/>
                  </a:lnTo>
                  <a:lnTo>
                    <a:pt x="20243" y="22876"/>
                  </a:lnTo>
                  <a:lnTo>
                    <a:pt x="35903" y="7308"/>
                  </a:lnTo>
                  <a:lnTo>
                    <a:pt x="44993" y="1519"/>
                  </a:lnTo>
                  <a:lnTo>
                    <a:pt x="54561" y="0"/>
                  </a:lnTo>
                  <a:lnTo>
                    <a:pt x="74552" y="4550"/>
                  </a:lnTo>
                  <a:lnTo>
                    <a:pt x="105538" y="25855"/>
                  </a:lnTo>
                  <a:lnTo>
                    <a:pt x="146508" y="86192"/>
                  </a:lnTo>
                  <a:lnTo>
                    <a:pt x="165072" y="133494"/>
                  </a:lnTo>
                  <a:lnTo>
                    <a:pt x="174862" y="188843"/>
                  </a:lnTo>
                  <a:lnTo>
                    <a:pt x="174644" y="236048"/>
                  </a:lnTo>
                  <a:lnTo>
                    <a:pt x="169678" y="294618"/>
                  </a:lnTo>
                  <a:lnTo>
                    <a:pt x="162760" y="318766"/>
                  </a:lnTo>
                  <a:lnTo>
                    <a:pt x="139255" y="358921"/>
                  </a:lnTo>
                  <a:lnTo>
                    <a:pt x="122722" y="373471"/>
                  </a:lnTo>
                  <a:lnTo>
                    <a:pt x="102506" y="382667"/>
                  </a:lnTo>
                  <a:lnTo>
                    <a:pt x="77924" y="386754"/>
                  </a:lnTo>
                  <a:lnTo>
                    <a:pt x="57639" y="382332"/>
                  </a:lnTo>
                  <a:lnTo>
                    <a:pt x="48955" y="377877"/>
                  </a:lnTo>
                  <a:lnTo>
                    <a:pt x="43165" y="369058"/>
                  </a:lnTo>
                  <a:lnTo>
                    <a:pt x="36732" y="343661"/>
                  </a:lnTo>
                  <a:lnTo>
                    <a:pt x="40112" y="322235"/>
                  </a:lnTo>
                  <a:lnTo>
                    <a:pt x="44289" y="313246"/>
                  </a:lnTo>
                  <a:lnTo>
                    <a:pt x="61408" y="297019"/>
                  </a:lnTo>
                  <a:lnTo>
                    <a:pt x="104937" y="273127"/>
                  </a:lnTo>
                  <a:lnTo>
                    <a:pt x="129307" y="270999"/>
                  </a:lnTo>
                  <a:lnTo>
                    <a:pt x="183080" y="279165"/>
                  </a:lnTo>
                  <a:lnTo>
                    <a:pt x="229186" y="293213"/>
                  </a:lnTo>
                  <a:lnTo>
                    <a:pt x="273741" y="3163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026444" y="1716145"/>
              <a:ext cx="276941" cy="318908"/>
            </a:xfrm>
            <a:custGeom>
              <a:avLst/>
              <a:gdLst/>
              <a:ahLst/>
              <a:cxnLst/>
              <a:rect l="0" t="0" r="0" b="0"/>
              <a:pathLst>
                <a:path w="276941" h="318908">
                  <a:moveTo>
                    <a:pt x="174633" y="0"/>
                  </a:moveTo>
                  <a:lnTo>
                    <a:pt x="120758" y="19128"/>
                  </a:lnTo>
                  <a:lnTo>
                    <a:pt x="79633" y="46239"/>
                  </a:lnTo>
                  <a:lnTo>
                    <a:pt x="19804" y="105647"/>
                  </a:lnTo>
                  <a:lnTo>
                    <a:pt x="11752" y="116054"/>
                  </a:lnTo>
                  <a:lnTo>
                    <a:pt x="2806" y="140097"/>
                  </a:lnTo>
                  <a:lnTo>
                    <a:pt x="0" y="167550"/>
                  </a:lnTo>
                  <a:lnTo>
                    <a:pt x="7730" y="226595"/>
                  </a:lnTo>
                  <a:lnTo>
                    <a:pt x="20285" y="261721"/>
                  </a:lnTo>
                  <a:lnTo>
                    <a:pt x="26111" y="272747"/>
                  </a:lnTo>
                  <a:lnTo>
                    <a:pt x="45063" y="291236"/>
                  </a:lnTo>
                  <a:lnTo>
                    <a:pt x="89768" y="316581"/>
                  </a:lnTo>
                  <a:lnTo>
                    <a:pt x="111179" y="318907"/>
                  </a:lnTo>
                  <a:lnTo>
                    <a:pt x="153520" y="310868"/>
                  </a:lnTo>
                  <a:lnTo>
                    <a:pt x="194510" y="289610"/>
                  </a:lnTo>
                  <a:lnTo>
                    <a:pt x="226350" y="259761"/>
                  </a:lnTo>
                  <a:lnTo>
                    <a:pt x="266189" y="199738"/>
                  </a:lnTo>
                  <a:lnTo>
                    <a:pt x="273816" y="176510"/>
                  </a:lnTo>
                  <a:lnTo>
                    <a:pt x="276940" y="132887"/>
                  </a:lnTo>
                  <a:lnTo>
                    <a:pt x="269807" y="96696"/>
                  </a:lnTo>
                  <a:lnTo>
                    <a:pt x="259437" y="74561"/>
                  </a:lnTo>
                  <a:lnTo>
                    <a:pt x="234856" y="47958"/>
                  </a:lnTo>
                  <a:lnTo>
                    <a:pt x="185162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403817" y="1713641"/>
              <a:ext cx="297303" cy="294364"/>
            </a:xfrm>
            <a:custGeom>
              <a:avLst/>
              <a:gdLst/>
              <a:ahLst/>
              <a:cxnLst/>
              <a:rect l="0" t="0" r="0" b="0"/>
              <a:pathLst>
                <a:path w="297303" h="294364">
                  <a:moveTo>
                    <a:pt x="102587" y="2504"/>
                  </a:moveTo>
                  <a:lnTo>
                    <a:pt x="64213" y="31812"/>
                  </a:lnTo>
                  <a:lnTo>
                    <a:pt x="21889" y="87456"/>
                  </a:lnTo>
                  <a:lnTo>
                    <a:pt x="6407" y="118532"/>
                  </a:lnTo>
                  <a:lnTo>
                    <a:pt x="0" y="161145"/>
                  </a:lnTo>
                  <a:lnTo>
                    <a:pt x="6240" y="218370"/>
                  </a:lnTo>
                  <a:lnTo>
                    <a:pt x="12193" y="242334"/>
                  </a:lnTo>
                  <a:lnTo>
                    <a:pt x="24977" y="261563"/>
                  </a:lnTo>
                  <a:lnTo>
                    <a:pt x="42357" y="276739"/>
                  </a:lnTo>
                  <a:lnTo>
                    <a:pt x="61780" y="287383"/>
                  </a:lnTo>
                  <a:lnTo>
                    <a:pt x="103624" y="294363"/>
                  </a:lnTo>
                  <a:lnTo>
                    <a:pt x="153067" y="290842"/>
                  </a:lnTo>
                  <a:lnTo>
                    <a:pt x="205365" y="278001"/>
                  </a:lnTo>
                  <a:lnTo>
                    <a:pt x="246371" y="254148"/>
                  </a:lnTo>
                  <a:lnTo>
                    <a:pt x="277348" y="221317"/>
                  </a:lnTo>
                  <a:lnTo>
                    <a:pt x="285544" y="198410"/>
                  </a:lnTo>
                  <a:lnTo>
                    <a:pt x="297302" y="137876"/>
                  </a:lnTo>
                  <a:lnTo>
                    <a:pt x="290355" y="77640"/>
                  </a:lnTo>
                  <a:lnTo>
                    <a:pt x="287427" y="63123"/>
                  </a:lnTo>
                  <a:lnTo>
                    <a:pt x="274815" y="40754"/>
                  </a:lnTo>
                  <a:lnTo>
                    <a:pt x="257512" y="24183"/>
                  </a:lnTo>
                  <a:lnTo>
                    <a:pt x="207476" y="0"/>
                  </a:lnTo>
                  <a:lnTo>
                    <a:pt x="147870" y="1365"/>
                  </a:lnTo>
                  <a:lnTo>
                    <a:pt x="134172" y="25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917015" y="1779316"/>
              <a:ext cx="84229" cy="94757"/>
            </a:xfrm>
            <a:custGeom>
              <a:avLst/>
              <a:gdLst/>
              <a:ahLst/>
              <a:cxnLst/>
              <a:rect l="0" t="0" r="0" b="0"/>
              <a:pathLst>
                <a:path w="84229" h="94757">
                  <a:moveTo>
                    <a:pt x="84228" y="0"/>
                  </a:moveTo>
                  <a:lnTo>
                    <a:pt x="34730" y="55087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885430" y="1789844"/>
              <a:ext cx="157928" cy="105286"/>
            </a:xfrm>
            <a:custGeom>
              <a:avLst/>
              <a:gdLst/>
              <a:ahLst/>
              <a:cxnLst/>
              <a:rect l="0" t="0" r="0" b="0"/>
              <a:pathLst>
                <a:path w="157928" h="105286">
                  <a:moveTo>
                    <a:pt x="157927" y="105285"/>
                  </a:moveTo>
                  <a:lnTo>
                    <a:pt x="146749" y="88518"/>
                  </a:lnTo>
                  <a:lnTo>
                    <a:pt x="84710" y="45692"/>
                  </a:lnTo>
                  <a:lnTo>
                    <a:pt x="26435" y="1365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6222342" y="1473989"/>
            <a:ext cx="2139888" cy="618162"/>
            <a:chOff x="6222342" y="1473989"/>
            <a:chExt cx="2139888" cy="618162"/>
          </a:xfrm>
        </p:grpSpPr>
        <p:sp>
          <p:nvSpPr>
            <p:cNvPr id="71" name="Freeform 70"/>
            <p:cNvSpPr/>
            <p:nvPr/>
          </p:nvSpPr>
          <p:spPr>
            <a:xfrm>
              <a:off x="6222342" y="1678276"/>
              <a:ext cx="302574" cy="413875"/>
            </a:xfrm>
            <a:custGeom>
              <a:avLst/>
              <a:gdLst/>
              <a:ahLst/>
              <a:cxnLst/>
              <a:rect l="0" t="0" r="0" b="0"/>
              <a:pathLst>
                <a:path w="302574" h="413875">
                  <a:moveTo>
                    <a:pt x="10528" y="79983"/>
                  </a:moveTo>
                  <a:lnTo>
                    <a:pt x="4939" y="63215"/>
                  </a:lnTo>
                  <a:lnTo>
                    <a:pt x="8434" y="45624"/>
                  </a:lnTo>
                  <a:lnTo>
                    <a:pt x="23556" y="19110"/>
                  </a:lnTo>
                  <a:lnTo>
                    <a:pt x="29742" y="11325"/>
                  </a:lnTo>
                  <a:lnTo>
                    <a:pt x="52212" y="2675"/>
                  </a:lnTo>
                  <a:lnTo>
                    <a:pt x="79357" y="0"/>
                  </a:lnTo>
                  <a:lnTo>
                    <a:pt x="136229" y="10814"/>
                  </a:lnTo>
                  <a:lnTo>
                    <a:pt x="154523" y="23505"/>
                  </a:lnTo>
                  <a:lnTo>
                    <a:pt x="169282" y="40843"/>
                  </a:lnTo>
                  <a:lnTo>
                    <a:pt x="179742" y="60248"/>
                  </a:lnTo>
                  <a:lnTo>
                    <a:pt x="186617" y="96492"/>
                  </a:lnTo>
                  <a:lnTo>
                    <a:pt x="183066" y="131278"/>
                  </a:lnTo>
                  <a:lnTo>
                    <a:pt x="178196" y="139916"/>
                  </a:lnTo>
                  <a:lnTo>
                    <a:pt x="161593" y="155322"/>
                  </a:lnTo>
                  <a:lnTo>
                    <a:pt x="163880" y="155945"/>
                  </a:lnTo>
                  <a:lnTo>
                    <a:pt x="168915" y="155191"/>
                  </a:lnTo>
                  <a:lnTo>
                    <a:pt x="198357" y="159718"/>
                  </a:lnTo>
                  <a:lnTo>
                    <a:pt x="231128" y="174058"/>
                  </a:lnTo>
                  <a:lnTo>
                    <a:pt x="257475" y="193125"/>
                  </a:lnTo>
                  <a:lnTo>
                    <a:pt x="280099" y="219181"/>
                  </a:lnTo>
                  <a:lnTo>
                    <a:pt x="296032" y="254718"/>
                  </a:lnTo>
                  <a:lnTo>
                    <a:pt x="302573" y="300472"/>
                  </a:lnTo>
                  <a:lnTo>
                    <a:pt x="298921" y="339895"/>
                  </a:lnTo>
                  <a:lnTo>
                    <a:pt x="290392" y="359666"/>
                  </a:lnTo>
                  <a:lnTo>
                    <a:pt x="277631" y="376252"/>
                  </a:lnTo>
                  <a:lnTo>
                    <a:pt x="250717" y="397573"/>
                  </a:lnTo>
                  <a:lnTo>
                    <a:pt x="219345" y="410650"/>
                  </a:lnTo>
                  <a:lnTo>
                    <a:pt x="180934" y="413874"/>
                  </a:lnTo>
                  <a:lnTo>
                    <a:pt x="126034" y="405076"/>
                  </a:lnTo>
                  <a:lnTo>
                    <a:pt x="70129" y="386484"/>
                  </a:lnTo>
                  <a:lnTo>
                    <a:pt x="17684" y="356536"/>
                  </a:lnTo>
                  <a:lnTo>
                    <a:pt x="0" y="3431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780352" y="1726673"/>
              <a:ext cx="105286" cy="5590"/>
            </a:xfrm>
            <a:custGeom>
              <a:avLst/>
              <a:gdLst/>
              <a:ahLst/>
              <a:cxnLst/>
              <a:rect l="0" t="0" r="0" b="0"/>
              <a:pathLst>
                <a:path w="105286" h="5590">
                  <a:moveTo>
                    <a:pt x="105285" y="0"/>
                  </a:moveTo>
                  <a:lnTo>
                    <a:pt x="46668" y="5589"/>
                  </a:lnTo>
                  <a:lnTo>
                    <a:pt x="26200" y="521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769823" y="1842487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10528"/>
                  </a:moveTo>
                  <a:lnTo>
                    <a:pt x="90135" y="10528"/>
                  </a:lnTo>
                  <a:lnTo>
                    <a:pt x="29244" y="493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117264" y="1473989"/>
              <a:ext cx="227446" cy="544287"/>
            </a:xfrm>
            <a:custGeom>
              <a:avLst/>
              <a:gdLst/>
              <a:ahLst/>
              <a:cxnLst/>
              <a:rect l="0" t="0" r="0" b="0"/>
              <a:pathLst>
                <a:path w="227446" h="544287">
                  <a:moveTo>
                    <a:pt x="178985" y="0"/>
                  </a:moveTo>
                  <a:lnTo>
                    <a:pt x="143068" y="55045"/>
                  </a:lnTo>
                  <a:lnTo>
                    <a:pt x="102873" y="118239"/>
                  </a:lnTo>
                  <a:lnTo>
                    <a:pt x="70147" y="179954"/>
                  </a:lnTo>
                  <a:lnTo>
                    <a:pt x="46525" y="232078"/>
                  </a:lnTo>
                  <a:lnTo>
                    <a:pt x="23662" y="290035"/>
                  </a:lnTo>
                  <a:lnTo>
                    <a:pt x="7534" y="352739"/>
                  </a:lnTo>
                  <a:lnTo>
                    <a:pt x="2232" y="406592"/>
                  </a:lnTo>
                  <a:lnTo>
                    <a:pt x="6250" y="448415"/>
                  </a:lnTo>
                  <a:lnTo>
                    <a:pt x="20439" y="488623"/>
                  </a:lnTo>
                  <a:lnTo>
                    <a:pt x="35990" y="510014"/>
                  </a:lnTo>
                  <a:lnTo>
                    <a:pt x="55770" y="526150"/>
                  </a:lnTo>
                  <a:lnTo>
                    <a:pt x="93214" y="540642"/>
                  </a:lnTo>
                  <a:lnTo>
                    <a:pt x="133944" y="544286"/>
                  </a:lnTo>
                  <a:lnTo>
                    <a:pt x="161696" y="540992"/>
                  </a:lnTo>
                  <a:lnTo>
                    <a:pt x="183389" y="529390"/>
                  </a:lnTo>
                  <a:lnTo>
                    <a:pt x="216379" y="493345"/>
                  </a:lnTo>
                  <a:lnTo>
                    <a:pt x="224850" y="469999"/>
                  </a:lnTo>
                  <a:lnTo>
                    <a:pt x="227445" y="445195"/>
                  </a:lnTo>
                  <a:lnTo>
                    <a:pt x="224699" y="422472"/>
                  </a:lnTo>
                  <a:lnTo>
                    <a:pt x="216460" y="403795"/>
                  </a:lnTo>
                  <a:lnTo>
                    <a:pt x="210987" y="395538"/>
                  </a:lnTo>
                  <a:lnTo>
                    <a:pt x="192428" y="383245"/>
                  </a:lnTo>
                  <a:lnTo>
                    <a:pt x="167412" y="375052"/>
                  </a:lnTo>
                  <a:lnTo>
                    <a:pt x="120444" y="371610"/>
                  </a:lnTo>
                  <a:lnTo>
                    <a:pt x="71822" y="378648"/>
                  </a:lnTo>
                  <a:lnTo>
                    <a:pt x="25886" y="398275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427027" y="1618207"/>
              <a:ext cx="389641" cy="342561"/>
            </a:xfrm>
            <a:custGeom>
              <a:avLst/>
              <a:gdLst/>
              <a:ahLst/>
              <a:cxnLst/>
              <a:rect l="0" t="0" r="0" b="0"/>
              <a:pathLst>
                <a:path w="389641" h="342561">
                  <a:moveTo>
                    <a:pt x="195605" y="34767"/>
                  </a:moveTo>
                  <a:lnTo>
                    <a:pt x="184427" y="23588"/>
                  </a:lnTo>
                  <a:lnTo>
                    <a:pt x="177624" y="21465"/>
                  </a:lnTo>
                  <a:lnTo>
                    <a:pt x="160707" y="22226"/>
                  </a:lnTo>
                  <a:lnTo>
                    <a:pt x="121251" y="40652"/>
                  </a:lnTo>
                  <a:lnTo>
                    <a:pt x="74766" y="73684"/>
                  </a:lnTo>
                  <a:lnTo>
                    <a:pt x="34821" y="131413"/>
                  </a:lnTo>
                  <a:lnTo>
                    <a:pt x="11485" y="172197"/>
                  </a:lnTo>
                  <a:lnTo>
                    <a:pt x="281" y="217036"/>
                  </a:lnTo>
                  <a:lnTo>
                    <a:pt x="0" y="247967"/>
                  </a:lnTo>
                  <a:lnTo>
                    <a:pt x="7675" y="273412"/>
                  </a:lnTo>
                  <a:lnTo>
                    <a:pt x="30737" y="307467"/>
                  </a:lnTo>
                  <a:lnTo>
                    <a:pt x="52921" y="322863"/>
                  </a:lnTo>
                  <a:lnTo>
                    <a:pt x="110878" y="342279"/>
                  </a:lnTo>
                  <a:lnTo>
                    <a:pt x="166991" y="342560"/>
                  </a:lnTo>
                  <a:lnTo>
                    <a:pt x="222482" y="335235"/>
                  </a:lnTo>
                  <a:lnTo>
                    <a:pt x="285229" y="312704"/>
                  </a:lnTo>
                  <a:lnTo>
                    <a:pt x="326145" y="284405"/>
                  </a:lnTo>
                  <a:lnTo>
                    <a:pt x="365237" y="233513"/>
                  </a:lnTo>
                  <a:lnTo>
                    <a:pt x="382131" y="204987"/>
                  </a:lnTo>
                  <a:lnTo>
                    <a:pt x="389640" y="172811"/>
                  </a:lnTo>
                  <a:lnTo>
                    <a:pt x="388278" y="121812"/>
                  </a:lnTo>
                  <a:lnTo>
                    <a:pt x="374875" y="75246"/>
                  </a:lnTo>
                  <a:lnTo>
                    <a:pt x="356087" y="42991"/>
                  </a:lnTo>
                  <a:lnTo>
                    <a:pt x="330113" y="18616"/>
                  </a:lnTo>
                  <a:lnTo>
                    <a:pt x="300190" y="2165"/>
                  </a:lnTo>
                  <a:lnTo>
                    <a:pt x="279522" y="0"/>
                  </a:lnTo>
                  <a:lnTo>
                    <a:pt x="257468" y="4107"/>
                  </a:lnTo>
                  <a:lnTo>
                    <a:pt x="205182" y="25808"/>
                  </a:lnTo>
                  <a:lnTo>
                    <a:pt x="142962" y="663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886687" y="1624625"/>
              <a:ext cx="475543" cy="352152"/>
            </a:xfrm>
            <a:custGeom>
              <a:avLst/>
              <a:gdLst/>
              <a:ahLst/>
              <a:cxnLst/>
              <a:rect l="0" t="0" r="0" b="0"/>
              <a:pathLst>
                <a:path w="475543" h="352152">
                  <a:moveTo>
                    <a:pt x="220256" y="7292"/>
                  </a:moveTo>
                  <a:lnTo>
                    <a:pt x="203488" y="1703"/>
                  </a:lnTo>
                  <a:lnTo>
                    <a:pt x="185897" y="2078"/>
                  </a:lnTo>
                  <a:lnTo>
                    <a:pt x="128427" y="16180"/>
                  </a:lnTo>
                  <a:lnTo>
                    <a:pt x="87083" y="39940"/>
                  </a:lnTo>
                  <a:lnTo>
                    <a:pt x="25404" y="97137"/>
                  </a:lnTo>
                  <a:lnTo>
                    <a:pt x="8754" y="124770"/>
                  </a:lnTo>
                  <a:lnTo>
                    <a:pt x="1053" y="181189"/>
                  </a:lnTo>
                  <a:lnTo>
                    <a:pt x="0" y="210142"/>
                  </a:lnTo>
                  <a:lnTo>
                    <a:pt x="8890" y="238607"/>
                  </a:lnTo>
                  <a:lnTo>
                    <a:pt x="25710" y="265686"/>
                  </a:lnTo>
                  <a:lnTo>
                    <a:pt x="60317" y="298322"/>
                  </a:lnTo>
                  <a:lnTo>
                    <a:pt x="114706" y="325236"/>
                  </a:lnTo>
                  <a:lnTo>
                    <a:pt x="178119" y="347588"/>
                  </a:lnTo>
                  <a:lnTo>
                    <a:pt x="234722" y="352151"/>
                  </a:lnTo>
                  <a:lnTo>
                    <a:pt x="288364" y="343001"/>
                  </a:lnTo>
                  <a:lnTo>
                    <a:pt x="349003" y="324339"/>
                  </a:lnTo>
                  <a:lnTo>
                    <a:pt x="403485" y="288136"/>
                  </a:lnTo>
                  <a:lnTo>
                    <a:pt x="426863" y="267812"/>
                  </a:lnTo>
                  <a:lnTo>
                    <a:pt x="457816" y="219756"/>
                  </a:lnTo>
                  <a:lnTo>
                    <a:pt x="475542" y="170533"/>
                  </a:lnTo>
                  <a:lnTo>
                    <a:pt x="473706" y="143404"/>
                  </a:lnTo>
                  <a:lnTo>
                    <a:pt x="453464" y="87860"/>
                  </a:lnTo>
                  <a:lnTo>
                    <a:pt x="433764" y="57030"/>
                  </a:lnTo>
                  <a:lnTo>
                    <a:pt x="396341" y="27488"/>
                  </a:lnTo>
                  <a:lnTo>
                    <a:pt x="348209" y="7687"/>
                  </a:lnTo>
                  <a:lnTo>
                    <a:pt x="291313" y="0"/>
                  </a:lnTo>
                  <a:lnTo>
                    <a:pt x="228919" y="5523"/>
                  </a:lnTo>
                  <a:lnTo>
                    <a:pt x="209728" y="72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3874487" y="3228425"/>
            <a:ext cx="284270" cy="169949"/>
            <a:chOff x="3874487" y="3228425"/>
            <a:chExt cx="284270" cy="169949"/>
          </a:xfrm>
        </p:grpSpPr>
        <p:sp>
          <p:nvSpPr>
            <p:cNvPr id="78" name="Freeform 77"/>
            <p:cNvSpPr/>
            <p:nvPr/>
          </p:nvSpPr>
          <p:spPr>
            <a:xfrm>
              <a:off x="3895544" y="3228425"/>
              <a:ext cx="263213" cy="95817"/>
            </a:xfrm>
            <a:custGeom>
              <a:avLst/>
              <a:gdLst/>
              <a:ahLst/>
              <a:cxnLst/>
              <a:rect l="0" t="0" r="0" b="0"/>
              <a:pathLst>
                <a:path w="263213" h="95817">
                  <a:moveTo>
                    <a:pt x="0" y="56466"/>
                  </a:moveTo>
                  <a:lnTo>
                    <a:pt x="5589" y="73233"/>
                  </a:lnTo>
                  <a:lnTo>
                    <a:pt x="17691" y="84585"/>
                  </a:lnTo>
                  <a:lnTo>
                    <a:pt x="35939" y="92360"/>
                  </a:lnTo>
                  <a:lnTo>
                    <a:pt x="59646" y="95816"/>
                  </a:lnTo>
                  <a:lnTo>
                    <a:pt x="69010" y="93228"/>
                  </a:lnTo>
                  <a:lnTo>
                    <a:pt x="76422" y="87993"/>
                  </a:lnTo>
                  <a:lnTo>
                    <a:pt x="131128" y="25831"/>
                  </a:lnTo>
                  <a:lnTo>
                    <a:pt x="169401" y="5398"/>
                  </a:lnTo>
                  <a:lnTo>
                    <a:pt x="179614" y="1363"/>
                  </a:lnTo>
                  <a:lnTo>
                    <a:pt x="200321" y="0"/>
                  </a:lnTo>
                  <a:lnTo>
                    <a:pt x="242211" y="8657"/>
                  </a:lnTo>
                  <a:lnTo>
                    <a:pt x="253878" y="14940"/>
                  </a:lnTo>
                  <a:lnTo>
                    <a:pt x="263212" y="248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874487" y="3305579"/>
              <a:ext cx="284270" cy="92795"/>
            </a:xfrm>
            <a:custGeom>
              <a:avLst/>
              <a:gdLst/>
              <a:ahLst/>
              <a:cxnLst/>
              <a:rect l="0" t="0" r="0" b="0"/>
              <a:pathLst>
                <a:path w="284270" h="92795">
                  <a:moveTo>
                    <a:pt x="0" y="63540"/>
                  </a:moveTo>
                  <a:lnTo>
                    <a:pt x="17980" y="79181"/>
                  </a:lnTo>
                  <a:lnTo>
                    <a:pt x="34897" y="87259"/>
                  </a:lnTo>
                  <a:lnTo>
                    <a:pt x="69742" y="92794"/>
                  </a:lnTo>
                  <a:lnTo>
                    <a:pt x="104112" y="88845"/>
                  </a:lnTo>
                  <a:lnTo>
                    <a:pt x="122701" y="80246"/>
                  </a:lnTo>
                  <a:lnTo>
                    <a:pt x="153698" y="55661"/>
                  </a:lnTo>
                  <a:lnTo>
                    <a:pt x="196468" y="5266"/>
                  </a:lnTo>
                  <a:lnTo>
                    <a:pt x="205848" y="1294"/>
                  </a:lnTo>
                  <a:lnTo>
                    <a:pt x="228748" y="0"/>
                  </a:lnTo>
                  <a:lnTo>
                    <a:pt x="248285" y="6444"/>
                  </a:lnTo>
                  <a:lnTo>
                    <a:pt x="284269" y="319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4453554" y="2800580"/>
            <a:ext cx="2492164" cy="564307"/>
            <a:chOff x="4453554" y="2800580"/>
            <a:chExt cx="2492164" cy="564307"/>
          </a:xfrm>
        </p:grpSpPr>
        <p:sp>
          <p:nvSpPr>
            <p:cNvPr id="81" name="Freeform 80"/>
            <p:cNvSpPr/>
            <p:nvPr/>
          </p:nvSpPr>
          <p:spPr>
            <a:xfrm>
              <a:off x="4453554" y="2980780"/>
              <a:ext cx="192561" cy="384107"/>
            </a:xfrm>
            <a:custGeom>
              <a:avLst/>
              <a:gdLst/>
              <a:ahLst/>
              <a:cxnLst/>
              <a:rect l="0" t="0" r="0" b="0"/>
              <a:pathLst>
                <a:path w="192561" h="384107">
                  <a:moveTo>
                    <a:pt x="42114" y="61955"/>
                  </a:moveTo>
                  <a:lnTo>
                    <a:pt x="36525" y="45188"/>
                  </a:lnTo>
                  <a:lnTo>
                    <a:pt x="37218" y="37909"/>
                  </a:lnTo>
                  <a:lnTo>
                    <a:pt x="44228" y="23582"/>
                  </a:lnTo>
                  <a:lnTo>
                    <a:pt x="66917" y="2362"/>
                  </a:lnTo>
                  <a:lnTo>
                    <a:pt x="75027" y="0"/>
                  </a:lnTo>
                  <a:lnTo>
                    <a:pt x="82773" y="765"/>
                  </a:lnTo>
                  <a:lnTo>
                    <a:pt x="97620" y="7853"/>
                  </a:lnTo>
                  <a:lnTo>
                    <a:pt x="112016" y="18803"/>
                  </a:lnTo>
                  <a:lnTo>
                    <a:pt x="127687" y="43710"/>
                  </a:lnTo>
                  <a:lnTo>
                    <a:pt x="129669" y="66324"/>
                  </a:lnTo>
                  <a:lnTo>
                    <a:pt x="121410" y="113381"/>
                  </a:lnTo>
                  <a:lnTo>
                    <a:pt x="106294" y="140234"/>
                  </a:lnTo>
                  <a:lnTo>
                    <a:pt x="81407" y="163008"/>
                  </a:lnTo>
                  <a:lnTo>
                    <a:pt x="48576" y="180919"/>
                  </a:lnTo>
                  <a:lnTo>
                    <a:pt x="49931" y="181039"/>
                  </a:lnTo>
                  <a:lnTo>
                    <a:pt x="54345" y="179949"/>
                  </a:lnTo>
                  <a:lnTo>
                    <a:pt x="77324" y="184004"/>
                  </a:lnTo>
                  <a:lnTo>
                    <a:pt x="135153" y="210637"/>
                  </a:lnTo>
                  <a:lnTo>
                    <a:pt x="155994" y="225132"/>
                  </a:lnTo>
                  <a:lnTo>
                    <a:pt x="179712" y="253024"/>
                  </a:lnTo>
                  <a:lnTo>
                    <a:pt x="190226" y="273217"/>
                  </a:lnTo>
                  <a:lnTo>
                    <a:pt x="192560" y="300129"/>
                  </a:lnTo>
                  <a:lnTo>
                    <a:pt x="188527" y="328077"/>
                  </a:lnTo>
                  <a:lnTo>
                    <a:pt x="178936" y="348298"/>
                  </a:lnTo>
                  <a:lnTo>
                    <a:pt x="149204" y="372835"/>
                  </a:lnTo>
                  <a:lnTo>
                    <a:pt x="124025" y="381448"/>
                  </a:lnTo>
                  <a:lnTo>
                    <a:pt x="98406" y="384106"/>
                  </a:lnTo>
                  <a:lnTo>
                    <a:pt x="47124" y="376281"/>
                  </a:lnTo>
                  <a:lnTo>
                    <a:pt x="0" y="3672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698431" y="3032207"/>
              <a:ext cx="342403" cy="302129"/>
            </a:xfrm>
            <a:custGeom>
              <a:avLst/>
              <a:gdLst/>
              <a:ahLst/>
              <a:cxnLst/>
              <a:rect l="0" t="0" r="0" b="0"/>
              <a:pathLst>
                <a:path w="342403" h="302129">
                  <a:moveTo>
                    <a:pt x="155206" y="0"/>
                  </a:moveTo>
                  <a:lnTo>
                    <a:pt x="96589" y="5589"/>
                  </a:lnTo>
                  <a:lnTo>
                    <a:pt x="61799" y="20243"/>
                  </a:lnTo>
                  <a:lnTo>
                    <a:pt x="34853" y="44992"/>
                  </a:lnTo>
                  <a:lnTo>
                    <a:pt x="13193" y="84796"/>
                  </a:lnTo>
                  <a:lnTo>
                    <a:pt x="2514" y="117151"/>
                  </a:lnTo>
                  <a:lnTo>
                    <a:pt x="0" y="155854"/>
                  </a:lnTo>
                  <a:lnTo>
                    <a:pt x="7313" y="195788"/>
                  </a:lnTo>
                  <a:lnTo>
                    <a:pt x="17726" y="219208"/>
                  </a:lnTo>
                  <a:lnTo>
                    <a:pt x="71849" y="275038"/>
                  </a:lnTo>
                  <a:lnTo>
                    <a:pt x="102822" y="294532"/>
                  </a:lnTo>
                  <a:lnTo>
                    <a:pt x="145404" y="302128"/>
                  </a:lnTo>
                  <a:lnTo>
                    <a:pt x="183887" y="298790"/>
                  </a:lnTo>
                  <a:lnTo>
                    <a:pt x="228332" y="278775"/>
                  </a:lnTo>
                  <a:lnTo>
                    <a:pt x="290856" y="238472"/>
                  </a:lnTo>
                  <a:lnTo>
                    <a:pt x="314072" y="216367"/>
                  </a:lnTo>
                  <a:lnTo>
                    <a:pt x="336899" y="167833"/>
                  </a:lnTo>
                  <a:lnTo>
                    <a:pt x="342402" y="131097"/>
                  </a:lnTo>
                  <a:lnTo>
                    <a:pt x="337450" y="107398"/>
                  </a:lnTo>
                  <a:lnTo>
                    <a:pt x="321508" y="77445"/>
                  </a:lnTo>
                  <a:lnTo>
                    <a:pt x="295161" y="46363"/>
                  </a:lnTo>
                  <a:lnTo>
                    <a:pt x="263225" y="30375"/>
                  </a:lnTo>
                  <a:lnTo>
                    <a:pt x="202995" y="22284"/>
                  </a:lnTo>
                  <a:lnTo>
                    <a:pt x="176263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337948" y="3095378"/>
              <a:ext cx="157928" cy="42115"/>
            </a:xfrm>
            <a:custGeom>
              <a:avLst/>
              <a:gdLst/>
              <a:ahLst/>
              <a:cxnLst/>
              <a:rect l="0" t="0" r="0" b="0"/>
              <a:pathLst>
                <a:path w="157928" h="42115">
                  <a:moveTo>
                    <a:pt x="157927" y="0"/>
                  </a:moveTo>
                  <a:lnTo>
                    <a:pt x="146749" y="11178"/>
                  </a:lnTo>
                  <a:lnTo>
                    <a:pt x="117441" y="23719"/>
                  </a:lnTo>
                  <a:lnTo>
                    <a:pt x="55052" y="3366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359005" y="300062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369533" y="324277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663470" y="2926922"/>
              <a:ext cx="282364" cy="387074"/>
            </a:xfrm>
            <a:custGeom>
              <a:avLst/>
              <a:gdLst/>
              <a:ahLst/>
              <a:cxnLst/>
              <a:rect l="0" t="0" r="0" b="0"/>
              <a:pathLst>
                <a:path w="282364" h="387074">
                  <a:moveTo>
                    <a:pt x="221960" y="0"/>
                  </a:moveTo>
                  <a:lnTo>
                    <a:pt x="168932" y="14654"/>
                  </a:lnTo>
                  <a:lnTo>
                    <a:pt x="110316" y="19792"/>
                  </a:lnTo>
                  <a:lnTo>
                    <a:pt x="60848" y="21852"/>
                  </a:lnTo>
                  <a:lnTo>
                    <a:pt x="30642" y="26480"/>
                  </a:lnTo>
                  <a:lnTo>
                    <a:pt x="19545" y="31691"/>
                  </a:lnTo>
                  <a:lnTo>
                    <a:pt x="4096" y="46840"/>
                  </a:lnTo>
                  <a:lnTo>
                    <a:pt x="678" y="55793"/>
                  </a:lnTo>
                  <a:lnTo>
                    <a:pt x="0" y="75100"/>
                  </a:lnTo>
                  <a:lnTo>
                    <a:pt x="15440" y="136993"/>
                  </a:lnTo>
                  <a:lnTo>
                    <a:pt x="19999" y="174081"/>
                  </a:lnTo>
                  <a:lnTo>
                    <a:pt x="22979" y="180395"/>
                  </a:lnTo>
                  <a:lnTo>
                    <a:pt x="27304" y="182264"/>
                  </a:lnTo>
                  <a:lnTo>
                    <a:pt x="86021" y="164522"/>
                  </a:lnTo>
                  <a:lnTo>
                    <a:pt x="128129" y="165471"/>
                  </a:lnTo>
                  <a:lnTo>
                    <a:pt x="185185" y="184677"/>
                  </a:lnTo>
                  <a:lnTo>
                    <a:pt x="236744" y="217876"/>
                  </a:lnTo>
                  <a:lnTo>
                    <a:pt x="265868" y="254127"/>
                  </a:lnTo>
                  <a:lnTo>
                    <a:pt x="278903" y="285867"/>
                  </a:lnTo>
                  <a:lnTo>
                    <a:pt x="282363" y="311106"/>
                  </a:lnTo>
                  <a:lnTo>
                    <a:pt x="277661" y="334801"/>
                  </a:lnTo>
                  <a:lnTo>
                    <a:pt x="273132" y="346033"/>
                  </a:lnTo>
                  <a:lnTo>
                    <a:pt x="258741" y="361633"/>
                  </a:lnTo>
                  <a:lnTo>
                    <a:pt x="220906" y="381179"/>
                  </a:lnTo>
                  <a:lnTo>
                    <a:pt x="184473" y="387073"/>
                  </a:lnTo>
                  <a:lnTo>
                    <a:pt x="130241" y="381828"/>
                  </a:lnTo>
                  <a:lnTo>
                    <a:pt x="80707" y="379579"/>
                  </a:lnTo>
                  <a:lnTo>
                    <a:pt x="53504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253927" y="3042735"/>
              <a:ext cx="157929" cy="21058"/>
            </a:xfrm>
            <a:custGeom>
              <a:avLst/>
              <a:gdLst/>
              <a:ahLst/>
              <a:cxnLst/>
              <a:rect l="0" t="0" r="0" b="0"/>
              <a:pathLst>
                <a:path w="157929" h="21058">
                  <a:moveTo>
                    <a:pt x="157928" y="0"/>
                  </a:moveTo>
                  <a:lnTo>
                    <a:pt x="108997" y="11453"/>
                  </a:lnTo>
                  <a:lnTo>
                    <a:pt x="49866" y="1916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243399" y="3148020"/>
              <a:ext cx="168457" cy="10530"/>
            </a:xfrm>
            <a:custGeom>
              <a:avLst/>
              <a:gdLst/>
              <a:ahLst/>
              <a:cxnLst/>
              <a:rect l="0" t="0" r="0" b="0"/>
              <a:pathLst>
                <a:path w="168457" h="10530">
                  <a:moveTo>
                    <a:pt x="168456" y="10529"/>
                  </a:moveTo>
                  <a:lnTo>
                    <a:pt x="106363" y="4940"/>
                  </a:lnTo>
                  <a:lnTo>
                    <a:pt x="48913" y="97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625263" y="2800580"/>
              <a:ext cx="320455" cy="522263"/>
            </a:xfrm>
            <a:custGeom>
              <a:avLst/>
              <a:gdLst/>
              <a:ahLst/>
              <a:cxnLst/>
              <a:rect l="0" t="0" r="0" b="0"/>
              <a:pathLst>
                <a:path w="320455" h="522263">
                  <a:moveTo>
                    <a:pt x="218260" y="0"/>
                  </a:moveTo>
                  <a:lnTo>
                    <a:pt x="158667" y="49498"/>
                  </a:lnTo>
                  <a:lnTo>
                    <a:pt x="101837" y="105933"/>
                  </a:lnTo>
                  <a:lnTo>
                    <a:pt x="67447" y="163168"/>
                  </a:lnTo>
                  <a:lnTo>
                    <a:pt x="31192" y="223867"/>
                  </a:lnTo>
                  <a:lnTo>
                    <a:pt x="6743" y="286246"/>
                  </a:lnTo>
                  <a:lnTo>
                    <a:pt x="0" y="335028"/>
                  </a:lnTo>
                  <a:lnTo>
                    <a:pt x="3592" y="380937"/>
                  </a:lnTo>
                  <a:lnTo>
                    <a:pt x="30056" y="444182"/>
                  </a:lnTo>
                  <a:lnTo>
                    <a:pt x="44536" y="468815"/>
                  </a:lnTo>
                  <a:lnTo>
                    <a:pt x="92611" y="511270"/>
                  </a:lnTo>
                  <a:lnTo>
                    <a:pt x="116403" y="519690"/>
                  </a:lnTo>
                  <a:lnTo>
                    <a:pt x="142575" y="522262"/>
                  </a:lnTo>
                  <a:lnTo>
                    <a:pt x="205852" y="511376"/>
                  </a:lnTo>
                  <a:lnTo>
                    <a:pt x="260126" y="474920"/>
                  </a:lnTo>
                  <a:lnTo>
                    <a:pt x="280151" y="457910"/>
                  </a:lnTo>
                  <a:lnTo>
                    <a:pt x="308951" y="411982"/>
                  </a:lnTo>
                  <a:lnTo>
                    <a:pt x="317058" y="387824"/>
                  </a:lnTo>
                  <a:lnTo>
                    <a:pt x="320454" y="342508"/>
                  </a:lnTo>
                  <a:lnTo>
                    <a:pt x="317102" y="313273"/>
                  </a:lnTo>
                  <a:lnTo>
                    <a:pt x="305473" y="290921"/>
                  </a:lnTo>
                  <a:lnTo>
                    <a:pt x="297459" y="281685"/>
                  </a:lnTo>
                  <a:lnTo>
                    <a:pt x="272957" y="271422"/>
                  </a:lnTo>
                  <a:lnTo>
                    <a:pt x="244909" y="269201"/>
                  </a:lnTo>
                  <a:lnTo>
                    <a:pt x="192068" y="283719"/>
                  </a:lnTo>
                  <a:lnTo>
                    <a:pt x="160996" y="293383"/>
                  </a:lnTo>
                  <a:lnTo>
                    <a:pt x="99800" y="328184"/>
                  </a:lnTo>
                  <a:lnTo>
                    <a:pt x="49804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3916601" y="4822052"/>
            <a:ext cx="368498" cy="219866"/>
            <a:chOff x="3916601" y="4822052"/>
            <a:chExt cx="368498" cy="219866"/>
          </a:xfrm>
        </p:grpSpPr>
        <p:sp>
          <p:nvSpPr>
            <p:cNvPr id="91" name="Freeform 90"/>
            <p:cNvSpPr/>
            <p:nvPr/>
          </p:nvSpPr>
          <p:spPr>
            <a:xfrm>
              <a:off x="3927129" y="4822052"/>
              <a:ext cx="326385" cy="118926"/>
            </a:xfrm>
            <a:custGeom>
              <a:avLst/>
              <a:gdLst/>
              <a:ahLst/>
              <a:cxnLst/>
              <a:rect l="0" t="0" r="0" b="0"/>
              <a:pathLst>
                <a:path w="326385" h="118926">
                  <a:moveTo>
                    <a:pt x="0" y="0"/>
                  </a:moveTo>
                  <a:lnTo>
                    <a:pt x="19128" y="53875"/>
                  </a:lnTo>
                  <a:lnTo>
                    <a:pt x="49803" y="99858"/>
                  </a:lnTo>
                  <a:lnTo>
                    <a:pt x="75978" y="116675"/>
                  </a:lnTo>
                  <a:lnTo>
                    <a:pt x="95769" y="118925"/>
                  </a:lnTo>
                  <a:lnTo>
                    <a:pt x="105960" y="117888"/>
                  </a:lnTo>
                  <a:lnTo>
                    <a:pt x="123522" y="107376"/>
                  </a:lnTo>
                  <a:lnTo>
                    <a:pt x="175310" y="50685"/>
                  </a:lnTo>
                  <a:lnTo>
                    <a:pt x="196484" y="26066"/>
                  </a:lnTo>
                  <a:lnTo>
                    <a:pt x="223164" y="9543"/>
                  </a:lnTo>
                  <a:lnTo>
                    <a:pt x="243073" y="7360"/>
                  </a:lnTo>
                  <a:lnTo>
                    <a:pt x="284451" y="15491"/>
                  </a:lnTo>
                  <a:lnTo>
                    <a:pt x="302288" y="27942"/>
                  </a:lnTo>
                  <a:lnTo>
                    <a:pt x="326384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916601" y="4925767"/>
              <a:ext cx="368498" cy="116151"/>
            </a:xfrm>
            <a:custGeom>
              <a:avLst/>
              <a:gdLst/>
              <a:ahLst/>
              <a:cxnLst/>
              <a:rect l="0" t="0" r="0" b="0"/>
              <a:pathLst>
                <a:path w="368498" h="116151">
                  <a:moveTo>
                    <a:pt x="0" y="1569"/>
                  </a:moveTo>
                  <a:lnTo>
                    <a:pt x="9575" y="25616"/>
                  </a:lnTo>
                  <a:lnTo>
                    <a:pt x="59898" y="82268"/>
                  </a:lnTo>
                  <a:lnTo>
                    <a:pt x="80788" y="103339"/>
                  </a:lnTo>
                  <a:lnTo>
                    <a:pt x="101027" y="111141"/>
                  </a:lnTo>
                  <a:lnTo>
                    <a:pt x="152147" y="116150"/>
                  </a:lnTo>
                  <a:lnTo>
                    <a:pt x="162262" y="113051"/>
                  </a:lnTo>
                  <a:lnTo>
                    <a:pt x="170176" y="107476"/>
                  </a:lnTo>
                  <a:lnTo>
                    <a:pt x="182089" y="91923"/>
                  </a:lnTo>
                  <a:lnTo>
                    <a:pt x="209056" y="35108"/>
                  </a:lnTo>
                  <a:lnTo>
                    <a:pt x="253871" y="4181"/>
                  </a:lnTo>
                  <a:lnTo>
                    <a:pt x="274268" y="0"/>
                  </a:lnTo>
                  <a:lnTo>
                    <a:pt x="315959" y="6849"/>
                  </a:lnTo>
                  <a:lnTo>
                    <a:pt x="341882" y="21721"/>
                  </a:lnTo>
                  <a:lnTo>
                    <a:pt x="368497" y="436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6" name="Group 105"/>
          <p:cNvGrpSpPr/>
          <p:nvPr/>
        </p:nvGrpSpPr>
        <p:grpSpPr>
          <a:xfrm>
            <a:off x="4769409" y="4421969"/>
            <a:ext cx="2503493" cy="558011"/>
            <a:chOff x="4769409" y="4421969"/>
            <a:chExt cx="2503493" cy="558011"/>
          </a:xfrm>
        </p:grpSpPr>
        <p:sp>
          <p:nvSpPr>
            <p:cNvPr id="94" name="Freeform 93"/>
            <p:cNvSpPr/>
            <p:nvPr/>
          </p:nvSpPr>
          <p:spPr>
            <a:xfrm>
              <a:off x="4769409" y="4474611"/>
              <a:ext cx="31586" cy="505369"/>
            </a:xfrm>
            <a:custGeom>
              <a:avLst/>
              <a:gdLst/>
              <a:ahLst/>
              <a:cxnLst/>
              <a:rect l="0" t="0" r="0" b="0"/>
              <a:pathLst>
                <a:path w="31586" h="505369">
                  <a:moveTo>
                    <a:pt x="31585" y="0"/>
                  </a:moveTo>
                  <a:lnTo>
                    <a:pt x="23252" y="48931"/>
                  </a:lnTo>
                  <a:lnTo>
                    <a:pt x="21491" y="108061"/>
                  </a:lnTo>
                  <a:lnTo>
                    <a:pt x="21185" y="156281"/>
                  </a:lnTo>
                  <a:lnTo>
                    <a:pt x="15506" y="207612"/>
                  </a:lnTo>
                  <a:lnTo>
                    <a:pt x="12003" y="265456"/>
                  </a:lnTo>
                  <a:lnTo>
                    <a:pt x="10966" y="321459"/>
                  </a:lnTo>
                  <a:lnTo>
                    <a:pt x="5069" y="375098"/>
                  </a:lnTo>
                  <a:lnTo>
                    <a:pt x="7091" y="433624"/>
                  </a:lnTo>
                  <a:lnTo>
                    <a:pt x="1743" y="493494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864165" y="4495668"/>
              <a:ext cx="231628" cy="430150"/>
            </a:xfrm>
            <a:custGeom>
              <a:avLst/>
              <a:gdLst/>
              <a:ahLst/>
              <a:cxnLst/>
              <a:rect l="0" t="0" r="0" b="0"/>
              <a:pathLst>
                <a:path w="231628" h="430150">
                  <a:moveTo>
                    <a:pt x="231627" y="0"/>
                  </a:moveTo>
                  <a:lnTo>
                    <a:pt x="214860" y="11179"/>
                  </a:lnTo>
                  <a:lnTo>
                    <a:pt x="156182" y="22876"/>
                  </a:lnTo>
                  <a:lnTo>
                    <a:pt x="101431" y="29865"/>
                  </a:lnTo>
                  <a:lnTo>
                    <a:pt x="53961" y="40821"/>
                  </a:lnTo>
                  <a:lnTo>
                    <a:pt x="32172" y="51678"/>
                  </a:lnTo>
                  <a:lnTo>
                    <a:pt x="26127" y="59019"/>
                  </a:lnTo>
                  <a:lnTo>
                    <a:pt x="23268" y="67422"/>
                  </a:lnTo>
                  <a:lnTo>
                    <a:pt x="23210" y="86117"/>
                  </a:lnTo>
                  <a:lnTo>
                    <a:pt x="39102" y="148735"/>
                  </a:lnTo>
                  <a:lnTo>
                    <a:pt x="45845" y="174119"/>
                  </a:lnTo>
                  <a:lnTo>
                    <a:pt x="51620" y="180420"/>
                  </a:lnTo>
                  <a:lnTo>
                    <a:pt x="58981" y="182281"/>
                  </a:lnTo>
                  <a:lnTo>
                    <a:pt x="119490" y="170941"/>
                  </a:lnTo>
                  <a:lnTo>
                    <a:pt x="144354" y="171900"/>
                  </a:lnTo>
                  <a:lnTo>
                    <a:pt x="167103" y="180125"/>
                  </a:lnTo>
                  <a:lnTo>
                    <a:pt x="194052" y="203499"/>
                  </a:lnTo>
                  <a:lnTo>
                    <a:pt x="211265" y="238241"/>
                  </a:lnTo>
                  <a:lnTo>
                    <a:pt x="220326" y="290732"/>
                  </a:lnTo>
                  <a:lnTo>
                    <a:pt x="226589" y="325179"/>
                  </a:lnTo>
                  <a:lnTo>
                    <a:pt x="224319" y="346905"/>
                  </a:lnTo>
                  <a:lnTo>
                    <a:pt x="216291" y="365140"/>
                  </a:lnTo>
                  <a:lnTo>
                    <a:pt x="203754" y="381044"/>
                  </a:lnTo>
                  <a:lnTo>
                    <a:pt x="176966" y="401981"/>
                  </a:lnTo>
                  <a:lnTo>
                    <a:pt x="126077" y="423975"/>
                  </a:lnTo>
                  <a:lnTo>
                    <a:pt x="75771" y="430149"/>
                  </a:lnTo>
                  <a:lnTo>
                    <a:pt x="37009" y="428878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182910" y="4558839"/>
              <a:ext cx="298223" cy="324064"/>
            </a:xfrm>
            <a:custGeom>
              <a:avLst/>
              <a:gdLst/>
              <a:ahLst/>
              <a:cxnLst/>
              <a:rect l="0" t="0" r="0" b="0"/>
              <a:pathLst>
                <a:path w="298223" h="324064">
                  <a:moveTo>
                    <a:pt x="176095" y="10528"/>
                  </a:moveTo>
                  <a:lnTo>
                    <a:pt x="159327" y="4939"/>
                  </a:lnTo>
                  <a:lnTo>
                    <a:pt x="141737" y="5315"/>
                  </a:lnTo>
                  <a:lnTo>
                    <a:pt x="123390" y="10551"/>
                  </a:lnTo>
                  <a:lnTo>
                    <a:pt x="70896" y="47412"/>
                  </a:lnTo>
                  <a:lnTo>
                    <a:pt x="48478" y="75269"/>
                  </a:lnTo>
                  <a:lnTo>
                    <a:pt x="14945" y="130942"/>
                  </a:lnTo>
                  <a:lnTo>
                    <a:pt x="2915" y="167350"/>
                  </a:lnTo>
                  <a:lnTo>
                    <a:pt x="0" y="206603"/>
                  </a:lnTo>
                  <a:lnTo>
                    <a:pt x="11991" y="262690"/>
                  </a:lnTo>
                  <a:lnTo>
                    <a:pt x="27516" y="289054"/>
                  </a:lnTo>
                  <a:lnTo>
                    <a:pt x="43379" y="301214"/>
                  </a:lnTo>
                  <a:lnTo>
                    <a:pt x="82159" y="318552"/>
                  </a:lnTo>
                  <a:lnTo>
                    <a:pt x="118756" y="324063"/>
                  </a:lnTo>
                  <a:lnTo>
                    <a:pt x="164639" y="317520"/>
                  </a:lnTo>
                  <a:lnTo>
                    <a:pt x="207497" y="301842"/>
                  </a:lnTo>
                  <a:lnTo>
                    <a:pt x="251893" y="269773"/>
                  </a:lnTo>
                  <a:lnTo>
                    <a:pt x="273943" y="246699"/>
                  </a:lnTo>
                  <a:lnTo>
                    <a:pt x="288213" y="223898"/>
                  </a:lnTo>
                  <a:lnTo>
                    <a:pt x="298222" y="179164"/>
                  </a:lnTo>
                  <a:lnTo>
                    <a:pt x="293199" y="127288"/>
                  </a:lnTo>
                  <a:lnTo>
                    <a:pt x="277822" y="76312"/>
                  </a:lnTo>
                  <a:lnTo>
                    <a:pt x="252601" y="37691"/>
                  </a:lnTo>
                  <a:lnTo>
                    <a:pt x="217853" y="15937"/>
                  </a:lnTo>
                  <a:lnTo>
                    <a:pt x="18662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5695917" y="4664124"/>
              <a:ext cx="178985" cy="42115"/>
            </a:xfrm>
            <a:custGeom>
              <a:avLst/>
              <a:gdLst/>
              <a:ahLst/>
              <a:cxnLst/>
              <a:rect l="0" t="0" r="0" b="0"/>
              <a:pathLst>
                <a:path w="178985" h="42115">
                  <a:moveTo>
                    <a:pt x="178984" y="0"/>
                  </a:moveTo>
                  <a:lnTo>
                    <a:pt x="136293" y="3120"/>
                  </a:lnTo>
                  <a:lnTo>
                    <a:pt x="73649" y="21331"/>
                  </a:lnTo>
                  <a:lnTo>
                    <a:pt x="16763" y="3901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780145" y="4600953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801202" y="479046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6032829" y="4485140"/>
              <a:ext cx="21058" cy="368498"/>
            </a:xfrm>
            <a:custGeom>
              <a:avLst/>
              <a:gdLst/>
              <a:ahLst/>
              <a:cxnLst/>
              <a:rect l="0" t="0" r="0" b="0"/>
              <a:pathLst>
                <a:path w="21058" h="368498">
                  <a:moveTo>
                    <a:pt x="21057" y="0"/>
                  </a:moveTo>
                  <a:lnTo>
                    <a:pt x="12723" y="37478"/>
                  </a:lnTo>
                  <a:lnTo>
                    <a:pt x="10962" y="94490"/>
                  </a:lnTo>
                  <a:lnTo>
                    <a:pt x="5067" y="144850"/>
                  </a:lnTo>
                  <a:lnTo>
                    <a:pt x="1501" y="196816"/>
                  </a:lnTo>
                  <a:lnTo>
                    <a:pt x="445" y="249259"/>
                  </a:lnTo>
                  <a:lnTo>
                    <a:pt x="132" y="301842"/>
                  </a:lnTo>
                  <a:lnTo>
                    <a:pt x="58" y="330684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107198" y="4464082"/>
              <a:ext cx="280886" cy="397179"/>
            </a:xfrm>
            <a:custGeom>
              <a:avLst/>
              <a:gdLst/>
              <a:ahLst/>
              <a:cxnLst/>
              <a:rect l="0" t="0" r="0" b="0"/>
              <a:pathLst>
                <a:path w="280886" h="397179">
                  <a:moveTo>
                    <a:pt x="136201" y="0"/>
                  </a:moveTo>
                  <a:lnTo>
                    <a:pt x="76607" y="49499"/>
                  </a:lnTo>
                  <a:lnTo>
                    <a:pt x="34432" y="105934"/>
                  </a:lnTo>
                  <a:lnTo>
                    <a:pt x="14756" y="155933"/>
                  </a:lnTo>
                  <a:lnTo>
                    <a:pt x="2724" y="210870"/>
                  </a:lnTo>
                  <a:lnTo>
                    <a:pt x="0" y="272371"/>
                  </a:lnTo>
                  <a:lnTo>
                    <a:pt x="5867" y="300038"/>
                  </a:lnTo>
                  <a:lnTo>
                    <a:pt x="28698" y="346396"/>
                  </a:lnTo>
                  <a:lnTo>
                    <a:pt x="54435" y="373128"/>
                  </a:lnTo>
                  <a:lnTo>
                    <a:pt x="84288" y="390277"/>
                  </a:lnTo>
                  <a:lnTo>
                    <a:pt x="120949" y="397178"/>
                  </a:lnTo>
                  <a:lnTo>
                    <a:pt x="155858" y="393633"/>
                  </a:lnTo>
                  <a:lnTo>
                    <a:pt x="209716" y="370306"/>
                  </a:lnTo>
                  <a:lnTo>
                    <a:pt x="229705" y="359943"/>
                  </a:lnTo>
                  <a:lnTo>
                    <a:pt x="246388" y="343639"/>
                  </a:lnTo>
                  <a:lnTo>
                    <a:pt x="267757" y="304576"/>
                  </a:lnTo>
                  <a:lnTo>
                    <a:pt x="278386" y="271179"/>
                  </a:lnTo>
                  <a:lnTo>
                    <a:pt x="280885" y="227619"/>
                  </a:lnTo>
                  <a:lnTo>
                    <a:pt x="268742" y="169315"/>
                  </a:lnTo>
                  <a:lnTo>
                    <a:pt x="247612" y="131536"/>
                  </a:lnTo>
                  <a:lnTo>
                    <a:pt x="186463" y="72075"/>
                  </a:lnTo>
                  <a:lnTo>
                    <a:pt x="157258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611896" y="4579896"/>
              <a:ext cx="105286" cy="42115"/>
            </a:xfrm>
            <a:custGeom>
              <a:avLst/>
              <a:gdLst/>
              <a:ahLst/>
              <a:cxnLst/>
              <a:rect l="0" t="0" r="0" b="0"/>
              <a:pathLst>
                <a:path w="105286" h="42115">
                  <a:moveTo>
                    <a:pt x="105285" y="0"/>
                  </a:moveTo>
                  <a:lnTo>
                    <a:pt x="87305" y="15641"/>
                  </a:lnTo>
                  <a:lnTo>
                    <a:pt x="32101" y="3726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6632953" y="4716767"/>
              <a:ext cx="115815" cy="10529"/>
            </a:xfrm>
            <a:custGeom>
              <a:avLst/>
              <a:gdLst/>
              <a:ahLst/>
              <a:cxnLst/>
              <a:rect l="0" t="0" r="0" b="0"/>
              <a:pathLst>
                <a:path w="115815" h="10529">
                  <a:moveTo>
                    <a:pt x="115814" y="0"/>
                  </a:moveTo>
                  <a:lnTo>
                    <a:pt x="57196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917280" y="4421969"/>
              <a:ext cx="10472" cy="431669"/>
            </a:xfrm>
            <a:custGeom>
              <a:avLst/>
              <a:gdLst/>
              <a:ahLst/>
              <a:cxnLst/>
              <a:rect l="0" t="0" r="0" b="0"/>
              <a:pathLst>
                <a:path w="10472" h="431669">
                  <a:moveTo>
                    <a:pt x="10471" y="0"/>
                  </a:moveTo>
                  <a:lnTo>
                    <a:pt x="2137" y="37478"/>
                  </a:lnTo>
                  <a:lnTo>
                    <a:pt x="376" y="94490"/>
                  </a:lnTo>
                  <a:lnTo>
                    <a:pt x="71" y="156029"/>
                  </a:lnTo>
                  <a:lnTo>
                    <a:pt x="0" y="199197"/>
                  </a:lnTo>
                  <a:lnTo>
                    <a:pt x="1138" y="241780"/>
                  </a:lnTo>
                  <a:lnTo>
                    <a:pt x="7185" y="304045"/>
                  </a:lnTo>
                  <a:lnTo>
                    <a:pt x="9497" y="358889"/>
                  </a:lnTo>
                  <a:lnTo>
                    <a:pt x="10279" y="410576"/>
                  </a:lnTo>
                  <a:lnTo>
                    <a:pt x="10471" y="431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7051861" y="4485140"/>
              <a:ext cx="221041" cy="407722"/>
            </a:xfrm>
            <a:custGeom>
              <a:avLst/>
              <a:gdLst/>
              <a:ahLst/>
              <a:cxnLst/>
              <a:rect l="0" t="0" r="0" b="0"/>
              <a:pathLst>
                <a:path w="221041" h="407722">
                  <a:moveTo>
                    <a:pt x="191745" y="0"/>
                  </a:moveTo>
                  <a:lnTo>
                    <a:pt x="133128" y="5589"/>
                  </a:lnTo>
                  <a:lnTo>
                    <a:pt x="73412" y="18211"/>
                  </a:lnTo>
                  <a:lnTo>
                    <a:pt x="47906" y="22131"/>
                  </a:lnTo>
                  <a:lnTo>
                    <a:pt x="24872" y="31673"/>
                  </a:lnTo>
                  <a:lnTo>
                    <a:pt x="9174" y="46832"/>
                  </a:lnTo>
                  <a:lnTo>
                    <a:pt x="3351" y="55788"/>
                  </a:lnTo>
                  <a:lnTo>
                    <a:pt x="0" y="75097"/>
                  </a:lnTo>
                  <a:lnTo>
                    <a:pt x="7380" y="121678"/>
                  </a:lnTo>
                  <a:lnTo>
                    <a:pt x="12683" y="129082"/>
                  </a:lnTo>
                  <a:lnTo>
                    <a:pt x="19729" y="132848"/>
                  </a:lnTo>
                  <a:lnTo>
                    <a:pt x="73556" y="137510"/>
                  </a:lnTo>
                  <a:lnTo>
                    <a:pt x="133850" y="151454"/>
                  </a:lnTo>
                  <a:lnTo>
                    <a:pt x="163542" y="167188"/>
                  </a:lnTo>
                  <a:lnTo>
                    <a:pt x="187158" y="192257"/>
                  </a:lnTo>
                  <a:lnTo>
                    <a:pt x="215601" y="252925"/>
                  </a:lnTo>
                  <a:lnTo>
                    <a:pt x="221040" y="289930"/>
                  </a:lnTo>
                  <a:lnTo>
                    <a:pt x="216074" y="313691"/>
                  </a:lnTo>
                  <a:lnTo>
                    <a:pt x="204898" y="335950"/>
                  </a:lnTo>
                  <a:lnTo>
                    <a:pt x="164708" y="383838"/>
                  </a:lnTo>
                  <a:lnTo>
                    <a:pt x="131741" y="400859"/>
                  </a:lnTo>
                  <a:lnTo>
                    <a:pt x="92338" y="407721"/>
                  </a:lnTo>
                  <a:lnTo>
                    <a:pt x="37712" y="401897"/>
                  </a:lnTo>
                  <a:lnTo>
                    <a:pt x="12761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890153" y="492751"/>
            <a:ext cx="7638137" cy="612742"/>
            <a:chOff x="1890153" y="492751"/>
            <a:chExt cx="7638137" cy="612742"/>
          </a:xfrm>
        </p:grpSpPr>
        <p:sp>
          <p:nvSpPr>
            <p:cNvPr id="2" name="Freeform 1"/>
            <p:cNvSpPr/>
            <p:nvPr/>
          </p:nvSpPr>
          <p:spPr>
            <a:xfrm>
              <a:off x="1890153" y="492751"/>
              <a:ext cx="507673" cy="612742"/>
            </a:xfrm>
            <a:custGeom>
              <a:avLst/>
              <a:gdLst/>
              <a:ahLst/>
              <a:cxnLst/>
              <a:rect l="0" t="0" r="0" b="0"/>
              <a:pathLst>
                <a:path w="507673" h="612742">
                  <a:moveTo>
                    <a:pt x="110261" y="570627"/>
                  </a:moveTo>
                  <a:lnTo>
                    <a:pt x="98808" y="521696"/>
                  </a:lnTo>
                  <a:lnTo>
                    <a:pt x="85512" y="468155"/>
                  </a:lnTo>
                  <a:lnTo>
                    <a:pt x="71242" y="409950"/>
                  </a:lnTo>
                  <a:lnTo>
                    <a:pt x="63169" y="356004"/>
                  </a:lnTo>
                  <a:lnTo>
                    <a:pt x="51479" y="300288"/>
                  </a:lnTo>
                  <a:lnTo>
                    <a:pt x="44838" y="247342"/>
                  </a:lnTo>
                  <a:lnTo>
                    <a:pt x="29246" y="189669"/>
                  </a:lnTo>
                  <a:lnTo>
                    <a:pt x="15446" y="129781"/>
                  </a:lnTo>
                  <a:lnTo>
                    <a:pt x="7044" y="72545"/>
                  </a:lnTo>
                  <a:lnTo>
                    <a:pt x="0" y="35832"/>
                  </a:lnTo>
                  <a:lnTo>
                    <a:pt x="1659" y="26924"/>
                  </a:lnTo>
                  <a:lnTo>
                    <a:pt x="6274" y="19815"/>
                  </a:lnTo>
                  <a:lnTo>
                    <a:pt x="12860" y="13906"/>
                  </a:lnTo>
                  <a:lnTo>
                    <a:pt x="50076" y="0"/>
                  </a:lnTo>
                  <a:lnTo>
                    <a:pt x="106648" y="462"/>
                  </a:lnTo>
                  <a:lnTo>
                    <a:pt x="162883" y="1767"/>
                  </a:lnTo>
                  <a:lnTo>
                    <a:pt x="213462" y="7614"/>
                  </a:lnTo>
                  <a:lnTo>
                    <a:pt x="266824" y="28439"/>
                  </a:lnTo>
                  <a:lnTo>
                    <a:pt x="323118" y="55083"/>
                  </a:lnTo>
                  <a:lnTo>
                    <a:pt x="384203" y="99995"/>
                  </a:lnTo>
                  <a:lnTo>
                    <a:pt x="427096" y="142666"/>
                  </a:lnTo>
                  <a:lnTo>
                    <a:pt x="462067" y="197559"/>
                  </a:lnTo>
                  <a:lnTo>
                    <a:pt x="486337" y="251096"/>
                  </a:lnTo>
                  <a:lnTo>
                    <a:pt x="502742" y="307338"/>
                  </a:lnTo>
                  <a:lnTo>
                    <a:pt x="507672" y="367537"/>
                  </a:lnTo>
                  <a:lnTo>
                    <a:pt x="498594" y="428302"/>
                  </a:lnTo>
                  <a:lnTo>
                    <a:pt x="485806" y="463726"/>
                  </a:lnTo>
                  <a:lnTo>
                    <a:pt x="460523" y="501547"/>
                  </a:lnTo>
                  <a:lnTo>
                    <a:pt x="404382" y="545850"/>
                  </a:lnTo>
                  <a:lnTo>
                    <a:pt x="354406" y="565689"/>
                  </a:lnTo>
                  <a:lnTo>
                    <a:pt x="296354" y="583993"/>
                  </a:lnTo>
                  <a:lnTo>
                    <a:pt x="246118" y="599933"/>
                  </a:lnTo>
                  <a:lnTo>
                    <a:pt x="200428" y="608946"/>
                  </a:lnTo>
                  <a:lnTo>
                    <a:pt x="162904" y="61274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461456" y="813736"/>
              <a:ext cx="212429" cy="248328"/>
            </a:xfrm>
            <a:custGeom>
              <a:avLst/>
              <a:gdLst/>
              <a:ahLst/>
              <a:cxnLst/>
              <a:rect l="0" t="0" r="0" b="0"/>
              <a:pathLst>
                <a:path w="212429" h="248328">
                  <a:moveTo>
                    <a:pt x="23269" y="123300"/>
                  </a:moveTo>
                  <a:lnTo>
                    <a:pt x="80533" y="111847"/>
                  </a:lnTo>
                  <a:lnTo>
                    <a:pt x="135836" y="98551"/>
                  </a:lnTo>
                  <a:lnTo>
                    <a:pt x="186621" y="83489"/>
                  </a:lnTo>
                  <a:lnTo>
                    <a:pt x="205444" y="72071"/>
                  </a:lnTo>
                  <a:lnTo>
                    <a:pt x="210230" y="64581"/>
                  </a:lnTo>
                  <a:lnTo>
                    <a:pt x="212428" y="46900"/>
                  </a:lnTo>
                  <a:lnTo>
                    <a:pt x="206385" y="30463"/>
                  </a:lnTo>
                  <a:lnTo>
                    <a:pt x="201499" y="22804"/>
                  </a:lnTo>
                  <a:lnTo>
                    <a:pt x="183591" y="11175"/>
                  </a:lnTo>
                  <a:lnTo>
                    <a:pt x="160033" y="3276"/>
                  </a:lnTo>
                  <a:lnTo>
                    <a:pt x="120464" y="0"/>
                  </a:lnTo>
                  <a:lnTo>
                    <a:pt x="81443" y="7088"/>
                  </a:lnTo>
                  <a:lnTo>
                    <a:pt x="62382" y="17448"/>
                  </a:lnTo>
                  <a:lnTo>
                    <a:pt x="38498" y="42023"/>
                  </a:lnTo>
                  <a:lnTo>
                    <a:pt x="5488" y="100436"/>
                  </a:lnTo>
                  <a:lnTo>
                    <a:pt x="887" y="111567"/>
                  </a:lnTo>
                  <a:lnTo>
                    <a:pt x="0" y="155178"/>
                  </a:lnTo>
                  <a:lnTo>
                    <a:pt x="7146" y="193967"/>
                  </a:lnTo>
                  <a:lnTo>
                    <a:pt x="19613" y="213589"/>
                  </a:lnTo>
                  <a:lnTo>
                    <a:pt x="38022" y="228939"/>
                  </a:lnTo>
                  <a:lnTo>
                    <a:pt x="74693" y="242988"/>
                  </a:lnTo>
                  <a:lnTo>
                    <a:pt x="129007" y="248327"/>
                  </a:lnTo>
                  <a:lnTo>
                    <a:pt x="153322" y="247888"/>
                  </a:lnTo>
                  <a:lnTo>
                    <a:pt x="181197" y="23911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800605" y="547481"/>
              <a:ext cx="21033" cy="484312"/>
            </a:xfrm>
            <a:custGeom>
              <a:avLst/>
              <a:gdLst/>
              <a:ahLst/>
              <a:cxnLst/>
              <a:rect l="0" t="0" r="0" b="0"/>
              <a:pathLst>
                <a:path w="21033" h="484312">
                  <a:moveTo>
                    <a:pt x="10503" y="0"/>
                  </a:moveTo>
                  <a:lnTo>
                    <a:pt x="2170" y="60384"/>
                  </a:lnTo>
                  <a:lnTo>
                    <a:pt x="625" y="111868"/>
                  </a:lnTo>
                  <a:lnTo>
                    <a:pt x="103" y="171187"/>
                  </a:lnTo>
                  <a:lnTo>
                    <a:pt x="0" y="227964"/>
                  </a:lnTo>
                  <a:lnTo>
                    <a:pt x="3100" y="284239"/>
                  </a:lnTo>
                  <a:lnTo>
                    <a:pt x="9041" y="340416"/>
                  </a:lnTo>
                  <a:lnTo>
                    <a:pt x="17450" y="403808"/>
                  </a:lnTo>
                  <a:lnTo>
                    <a:pt x="20324" y="456365"/>
                  </a:lnTo>
                  <a:lnTo>
                    <a:pt x="21032" y="48431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642653" y="716371"/>
              <a:ext cx="294798" cy="20624"/>
            </a:xfrm>
            <a:custGeom>
              <a:avLst/>
              <a:gdLst/>
              <a:ahLst/>
              <a:cxnLst/>
              <a:rect l="0" t="0" r="0" b="0"/>
              <a:pathLst>
                <a:path w="294798" h="20624">
                  <a:moveTo>
                    <a:pt x="294797" y="10095"/>
                  </a:moveTo>
                  <a:lnTo>
                    <a:pt x="252105" y="6975"/>
                  </a:lnTo>
                  <a:lnTo>
                    <a:pt x="204866" y="1030"/>
                  </a:lnTo>
                  <a:lnTo>
                    <a:pt x="147528" y="0"/>
                  </a:lnTo>
                  <a:lnTo>
                    <a:pt x="102223" y="2879"/>
                  </a:lnTo>
                  <a:lnTo>
                    <a:pt x="43156" y="11076"/>
                  </a:lnTo>
                  <a:lnTo>
                    <a:pt x="0" y="2062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862090" y="780927"/>
              <a:ext cx="212829" cy="236535"/>
            </a:xfrm>
            <a:custGeom>
              <a:avLst/>
              <a:gdLst/>
              <a:ahLst/>
              <a:cxnLst/>
              <a:rect l="0" t="0" r="0" b="0"/>
              <a:pathLst>
                <a:path w="212829" h="236535">
                  <a:moveTo>
                    <a:pt x="64832" y="103466"/>
                  </a:moveTo>
                  <a:lnTo>
                    <a:pt x="92388" y="110702"/>
                  </a:lnTo>
                  <a:lnTo>
                    <a:pt x="145491" y="110225"/>
                  </a:lnTo>
                  <a:lnTo>
                    <a:pt x="168531" y="104130"/>
                  </a:lnTo>
                  <a:lnTo>
                    <a:pt x="190469" y="93623"/>
                  </a:lnTo>
                  <a:lnTo>
                    <a:pt x="205678" y="78034"/>
                  </a:lnTo>
                  <a:lnTo>
                    <a:pt x="211372" y="68964"/>
                  </a:lnTo>
                  <a:lnTo>
                    <a:pt x="212828" y="60578"/>
                  </a:lnTo>
                  <a:lnTo>
                    <a:pt x="211459" y="52647"/>
                  </a:lnTo>
                  <a:lnTo>
                    <a:pt x="208207" y="45020"/>
                  </a:lnTo>
                  <a:lnTo>
                    <a:pt x="186862" y="23108"/>
                  </a:lnTo>
                  <a:lnTo>
                    <a:pt x="152722" y="7387"/>
                  </a:lnTo>
                  <a:lnTo>
                    <a:pt x="99264" y="0"/>
                  </a:lnTo>
                  <a:lnTo>
                    <a:pt x="59956" y="1060"/>
                  </a:lnTo>
                  <a:lnTo>
                    <a:pt x="40828" y="9599"/>
                  </a:lnTo>
                  <a:lnTo>
                    <a:pt x="27647" y="24313"/>
                  </a:lnTo>
                  <a:lnTo>
                    <a:pt x="4065" y="67944"/>
                  </a:lnTo>
                  <a:lnTo>
                    <a:pt x="0" y="94308"/>
                  </a:lnTo>
                  <a:lnTo>
                    <a:pt x="6922" y="154950"/>
                  </a:lnTo>
                  <a:lnTo>
                    <a:pt x="21807" y="194760"/>
                  </a:lnTo>
                  <a:lnTo>
                    <a:pt x="37521" y="211501"/>
                  </a:lnTo>
                  <a:lnTo>
                    <a:pt x="69218" y="227504"/>
                  </a:lnTo>
                  <a:lnTo>
                    <a:pt x="111365" y="236534"/>
                  </a:lnTo>
                  <a:lnTo>
                    <a:pt x="151539" y="236091"/>
                  </a:lnTo>
                  <a:lnTo>
                    <a:pt x="180645" y="22980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179606" y="810694"/>
              <a:ext cx="136871" cy="241795"/>
            </a:xfrm>
            <a:custGeom>
              <a:avLst/>
              <a:gdLst/>
              <a:ahLst/>
              <a:cxnLst/>
              <a:rect l="0" t="0" r="0" b="0"/>
              <a:pathLst>
                <a:path w="136871" h="241795">
                  <a:moveTo>
                    <a:pt x="0" y="94756"/>
                  </a:moveTo>
                  <a:lnTo>
                    <a:pt x="0" y="143687"/>
                  </a:lnTo>
                  <a:lnTo>
                    <a:pt x="2340" y="173825"/>
                  </a:lnTo>
                  <a:lnTo>
                    <a:pt x="19786" y="228181"/>
                  </a:lnTo>
                  <a:lnTo>
                    <a:pt x="23719" y="239858"/>
                  </a:lnTo>
                  <a:lnTo>
                    <a:pt x="26341" y="241794"/>
                  </a:lnTo>
                  <a:lnTo>
                    <a:pt x="28089" y="237235"/>
                  </a:lnTo>
                  <a:lnTo>
                    <a:pt x="30895" y="187891"/>
                  </a:lnTo>
                  <a:lnTo>
                    <a:pt x="16978" y="130224"/>
                  </a:lnTo>
                  <a:lnTo>
                    <a:pt x="13395" y="101941"/>
                  </a:lnTo>
                  <a:lnTo>
                    <a:pt x="18042" y="76893"/>
                  </a:lnTo>
                  <a:lnTo>
                    <a:pt x="29075" y="55231"/>
                  </a:lnTo>
                  <a:lnTo>
                    <a:pt x="45678" y="37805"/>
                  </a:lnTo>
                  <a:lnTo>
                    <a:pt x="84932" y="15960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358590" y="819602"/>
              <a:ext cx="315856" cy="233284"/>
            </a:xfrm>
            <a:custGeom>
              <a:avLst/>
              <a:gdLst/>
              <a:ahLst/>
              <a:cxnLst/>
              <a:rect l="0" t="0" r="0" b="0"/>
              <a:pathLst>
                <a:path w="315856" h="233284">
                  <a:moveTo>
                    <a:pt x="0" y="106905"/>
                  </a:moveTo>
                  <a:lnTo>
                    <a:pt x="8333" y="144383"/>
                  </a:lnTo>
                  <a:lnTo>
                    <a:pt x="17476" y="202221"/>
                  </a:lnTo>
                  <a:lnTo>
                    <a:pt x="21166" y="233283"/>
                  </a:lnTo>
                  <a:lnTo>
                    <a:pt x="23469" y="233271"/>
                  </a:lnTo>
                  <a:lnTo>
                    <a:pt x="26175" y="229754"/>
                  </a:lnTo>
                  <a:lnTo>
                    <a:pt x="33993" y="172620"/>
                  </a:lnTo>
                  <a:lnTo>
                    <a:pt x="49450" y="110533"/>
                  </a:lnTo>
                  <a:lnTo>
                    <a:pt x="56293" y="87461"/>
                  </a:lnTo>
                  <a:lnTo>
                    <a:pt x="69473" y="68627"/>
                  </a:lnTo>
                  <a:lnTo>
                    <a:pt x="77901" y="60330"/>
                  </a:lnTo>
                  <a:lnTo>
                    <a:pt x="87029" y="57138"/>
                  </a:lnTo>
                  <a:lnTo>
                    <a:pt x="106530" y="59830"/>
                  </a:lnTo>
                  <a:lnTo>
                    <a:pt x="123776" y="71945"/>
                  </a:lnTo>
                  <a:lnTo>
                    <a:pt x="138070" y="90197"/>
                  </a:lnTo>
                  <a:lnTo>
                    <a:pt x="160671" y="147974"/>
                  </a:lnTo>
                  <a:lnTo>
                    <a:pt x="164436" y="151832"/>
                  </a:lnTo>
                  <a:lnTo>
                    <a:pt x="168116" y="150895"/>
                  </a:lnTo>
                  <a:lnTo>
                    <a:pt x="171739" y="146760"/>
                  </a:lnTo>
                  <a:lnTo>
                    <a:pt x="181150" y="93768"/>
                  </a:lnTo>
                  <a:lnTo>
                    <a:pt x="197987" y="35419"/>
                  </a:lnTo>
                  <a:lnTo>
                    <a:pt x="209267" y="18202"/>
                  </a:lnTo>
                  <a:lnTo>
                    <a:pt x="228318" y="5870"/>
                  </a:lnTo>
                  <a:lnTo>
                    <a:pt x="239950" y="944"/>
                  </a:lnTo>
                  <a:lnTo>
                    <a:pt x="250044" y="0"/>
                  </a:lnTo>
                  <a:lnTo>
                    <a:pt x="267499" y="5189"/>
                  </a:lnTo>
                  <a:lnTo>
                    <a:pt x="290479" y="26854"/>
                  </a:lnTo>
                  <a:lnTo>
                    <a:pt x="298727" y="51830"/>
                  </a:lnTo>
                  <a:lnTo>
                    <a:pt x="306491" y="98775"/>
                  </a:lnTo>
                  <a:lnTo>
                    <a:pt x="313081" y="149730"/>
                  </a:lnTo>
                  <a:lnTo>
                    <a:pt x="315855" y="21219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769202" y="842279"/>
              <a:ext cx="21058" cy="189514"/>
            </a:xfrm>
            <a:custGeom>
              <a:avLst/>
              <a:gdLst/>
              <a:ahLst/>
              <a:cxnLst/>
              <a:rect l="0" t="0" r="0" b="0"/>
              <a:pathLst>
                <a:path w="21058" h="189514">
                  <a:moveTo>
                    <a:pt x="21057" y="0"/>
                  </a:moveTo>
                  <a:lnTo>
                    <a:pt x="12723" y="37478"/>
                  </a:lnTo>
                  <a:lnTo>
                    <a:pt x="10962" y="94491"/>
                  </a:lnTo>
                  <a:lnTo>
                    <a:pt x="3378" y="151333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779730" y="71593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906072" y="810631"/>
              <a:ext cx="157929" cy="242684"/>
            </a:xfrm>
            <a:custGeom>
              <a:avLst/>
              <a:gdLst/>
              <a:ahLst/>
              <a:cxnLst/>
              <a:rect l="0" t="0" r="0" b="0"/>
              <a:pathLst>
                <a:path w="157929" h="242684">
                  <a:moveTo>
                    <a:pt x="0" y="136933"/>
                  </a:moveTo>
                  <a:lnTo>
                    <a:pt x="8334" y="185864"/>
                  </a:lnTo>
                  <a:lnTo>
                    <a:pt x="6759" y="227470"/>
                  </a:lnTo>
                  <a:lnTo>
                    <a:pt x="4506" y="239405"/>
                  </a:lnTo>
                  <a:lnTo>
                    <a:pt x="3004" y="242683"/>
                  </a:lnTo>
                  <a:lnTo>
                    <a:pt x="2003" y="240188"/>
                  </a:lnTo>
                  <a:lnTo>
                    <a:pt x="264" y="188875"/>
                  </a:lnTo>
                  <a:lnTo>
                    <a:pt x="1248" y="141665"/>
                  </a:lnTo>
                  <a:lnTo>
                    <a:pt x="11469" y="79550"/>
                  </a:lnTo>
                  <a:lnTo>
                    <a:pt x="24455" y="43892"/>
                  </a:lnTo>
                  <a:lnTo>
                    <a:pt x="37775" y="23052"/>
                  </a:lnTo>
                  <a:lnTo>
                    <a:pt x="55394" y="5991"/>
                  </a:lnTo>
                  <a:lnTo>
                    <a:pt x="65005" y="1675"/>
                  </a:lnTo>
                  <a:lnTo>
                    <a:pt x="85044" y="0"/>
                  </a:lnTo>
                  <a:lnTo>
                    <a:pt x="94130" y="3530"/>
                  </a:lnTo>
                  <a:lnTo>
                    <a:pt x="110466" y="16812"/>
                  </a:lnTo>
                  <a:lnTo>
                    <a:pt x="127227" y="49609"/>
                  </a:lnTo>
                  <a:lnTo>
                    <a:pt x="143371" y="109849"/>
                  </a:lnTo>
                  <a:lnTo>
                    <a:pt x="154706" y="171141"/>
                  </a:lnTo>
                  <a:lnTo>
                    <a:pt x="156973" y="212580"/>
                  </a:lnTo>
                  <a:lnTo>
                    <a:pt x="157928" y="24221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119350" y="787607"/>
              <a:ext cx="197335" cy="258361"/>
            </a:xfrm>
            <a:custGeom>
              <a:avLst/>
              <a:gdLst/>
              <a:ahLst/>
              <a:cxnLst/>
              <a:rect l="0" t="0" r="0" b="0"/>
              <a:pathLst>
                <a:path w="197335" h="258361">
                  <a:moveTo>
                    <a:pt x="7821" y="149429"/>
                  </a:moveTo>
                  <a:lnTo>
                    <a:pt x="61696" y="113512"/>
                  </a:lnTo>
                  <a:lnTo>
                    <a:pt x="107679" y="79131"/>
                  </a:lnTo>
                  <a:lnTo>
                    <a:pt x="130085" y="52561"/>
                  </a:lnTo>
                  <a:lnTo>
                    <a:pt x="133784" y="42736"/>
                  </a:lnTo>
                  <a:lnTo>
                    <a:pt x="134774" y="22461"/>
                  </a:lnTo>
                  <a:lnTo>
                    <a:pt x="131061" y="14481"/>
                  </a:lnTo>
                  <a:lnTo>
                    <a:pt x="117576" y="2494"/>
                  </a:lnTo>
                  <a:lnTo>
                    <a:pt x="109067" y="0"/>
                  </a:lnTo>
                  <a:lnTo>
                    <a:pt x="90254" y="348"/>
                  </a:lnTo>
                  <a:lnTo>
                    <a:pt x="73313" y="7521"/>
                  </a:lnTo>
                  <a:lnTo>
                    <a:pt x="43374" y="31191"/>
                  </a:lnTo>
                  <a:lnTo>
                    <a:pt x="21995" y="57073"/>
                  </a:lnTo>
                  <a:lnTo>
                    <a:pt x="6431" y="92558"/>
                  </a:lnTo>
                  <a:lnTo>
                    <a:pt x="0" y="138298"/>
                  </a:lnTo>
                  <a:lnTo>
                    <a:pt x="3684" y="183305"/>
                  </a:lnTo>
                  <a:lnTo>
                    <a:pt x="17773" y="220688"/>
                  </a:lnTo>
                  <a:lnTo>
                    <a:pt x="33301" y="236861"/>
                  </a:lnTo>
                  <a:lnTo>
                    <a:pt x="71865" y="256777"/>
                  </a:lnTo>
                  <a:lnTo>
                    <a:pt x="92437" y="258360"/>
                  </a:lnTo>
                  <a:lnTo>
                    <a:pt x="134239" y="249845"/>
                  </a:lnTo>
                  <a:lnTo>
                    <a:pt x="197334" y="2231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590858" y="810694"/>
              <a:ext cx="10096" cy="221099"/>
            </a:xfrm>
            <a:custGeom>
              <a:avLst/>
              <a:gdLst/>
              <a:ahLst/>
              <a:cxnLst/>
              <a:rect l="0" t="0" r="0" b="0"/>
              <a:pathLst>
                <a:path w="10096" h="221099">
                  <a:moveTo>
                    <a:pt x="10095" y="0"/>
                  </a:moveTo>
                  <a:lnTo>
                    <a:pt x="1762" y="37478"/>
                  </a:lnTo>
                  <a:lnTo>
                    <a:pt x="0" y="94490"/>
                  </a:lnTo>
                  <a:lnTo>
                    <a:pt x="6888" y="147606"/>
                  </a:lnTo>
                  <a:lnTo>
                    <a:pt x="9461" y="199519"/>
                  </a:lnTo>
                  <a:lnTo>
                    <a:pt x="10095" y="22109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590425" y="64223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749815" y="605093"/>
              <a:ext cx="156465" cy="458286"/>
            </a:xfrm>
            <a:custGeom>
              <a:avLst/>
              <a:gdLst/>
              <a:ahLst/>
              <a:cxnLst/>
              <a:rect l="0" t="0" r="0" b="0"/>
              <a:pathLst>
                <a:path w="156465" h="458286">
                  <a:moveTo>
                    <a:pt x="9065" y="458285"/>
                  </a:moveTo>
                  <a:lnTo>
                    <a:pt x="9065" y="409354"/>
                  </a:lnTo>
                  <a:lnTo>
                    <a:pt x="9065" y="361508"/>
                  </a:lnTo>
                  <a:lnTo>
                    <a:pt x="9065" y="298528"/>
                  </a:lnTo>
                  <a:lnTo>
                    <a:pt x="9065" y="241028"/>
                  </a:lnTo>
                  <a:lnTo>
                    <a:pt x="5946" y="181490"/>
                  </a:lnTo>
                  <a:lnTo>
                    <a:pt x="0" y="119340"/>
                  </a:lnTo>
                  <a:lnTo>
                    <a:pt x="1166" y="63173"/>
                  </a:lnTo>
                  <a:lnTo>
                    <a:pt x="9844" y="39354"/>
                  </a:lnTo>
                  <a:lnTo>
                    <a:pt x="27739" y="20189"/>
                  </a:lnTo>
                  <a:lnTo>
                    <a:pt x="51290" y="6212"/>
                  </a:lnTo>
                  <a:lnTo>
                    <a:pt x="77355" y="0"/>
                  </a:lnTo>
                  <a:lnTo>
                    <a:pt x="112747" y="2093"/>
                  </a:lnTo>
                  <a:lnTo>
                    <a:pt x="156464" y="1608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664124" y="863336"/>
              <a:ext cx="157929" cy="42115"/>
            </a:xfrm>
            <a:custGeom>
              <a:avLst/>
              <a:gdLst/>
              <a:ahLst/>
              <a:cxnLst/>
              <a:rect l="0" t="0" r="0" b="0"/>
              <a:pathLst>
                <a:path w="157929" h="42115">
                  <a:moveTo>
                    <a:pt x="157928" y="0"/>
                  </a:moveTo>
                  <a:lnTo>
                    <a:pt x="102883" y="25194"/>
                  </a:lnTo>
                  <a:lnTo>
                    <a:pt x="63759" y="36581"/>
                  </a:lnTo>
                  <a:lnTo>
                    <a:pt x="14328" y="4102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240331" y="800120"/>
              <a:ext cx="181846" cy="252730"/>
            </a:xfrm>
            <a:custGeom>
              <a:avLst/>
              <a:gdLst/>
              <a:ahLst/>
              <a:cxnLst/>
              <a:rect l="0" t="0" r="0" b="0"/>
              <a:pathLst>
                <a:path w="181846" h="252730">
                  <a:moveTo>
                    <a:pt x="118674" y="126387"/>
                  </a:moveTo>
                  <a:lnTo>
                    <a:pt x="124740" y="92766"/>
                  </a:lnTo>
                  <a:lnTo>
                    <a:pt x="114115" y="32980"/>
                  </a:lnTo>
                  <a:lnTo>
                    <a:pt x="98736" y="6034"/>
                  </a:lnTo>
                  <a:lnTo>
                    <a:pt x="91344" y="1698"/>
                  </a:lnTo>
                  <a:lnTo>
                    <a:pt x="73772" y="0"/>
                  </a:lnTo>
                  <a:lnTo>
                    <a:pt x="57384" y="6264"/>
                  </a:lnTo>
                  <a:lnTo>
                    <a:pt x="42301" y="18017"/>
                  </a:lnTo>
                  <a:lnTo>
                    <a:pt x="21825" y="44365"/>
                  </a:lnTo>
                  <a:lnTo>
                    <a:pt x="0" y="100681"/>
                  </a:lnTo>
                  <a:lnTo>
                    <a:pt x="1082" y="162167"/>
                  </a:lnTo>
                  <a:lnTo>
                    <a:pt x="4674" y="203929"/>
                  </a:lnTo>
                  <a:lnTo>
                    <a:pt x="13805" y="223631"/>
                  </a:lnTo>
                  <a:lnTo>
                    <a:pt x="20685" y="228651"/>
                  </a:lnTo>
                  <a:lnTo>
                    <a:pt x="28781" y="230828"/>
                  </a:lnTo>
                  <a:lnTo>
                    <a:pt x="37689" y="231110"/>
                  </a:lnTo>
                  <a:lnTo>
                    <a:pt x="56944" y="222064"/>
                  </a:lnTo>
                  <a:lnTo>
                    <a:pt x="74861" y="206345"/>
                  </a:lnTo>
                  <a:lnTo>
                    <a:pt x="91524" y="176595"/>
                  </a:lnTo>
                  <a:lnTo>
                    <a:pt x="104516" y="125213"/>
                  </a:lnTo>
                  <a:lnTo>
                    <a:pt x="106532" y="107148"/>
                  </a:lnTo>
                  <a:lnTo>
                    <a:pt x="107070" y="108882"/>
                  </a:lnTo>
                  <a:lnTo>
                    <a:pt x="111171" y="167542"/>
                  </a:lnTo>
                  <a:lnTo>
                    <a:pt x="122781" y="210426"/>
                  </a:lnTo>
                  <a:lnTo>
                    <a:pt x="128431" y="218678"/>
                  </a:lnTo>
                  <a:lnTo>
                    <a:pt x="159595" y="240327"/>
                  </a:lnTo>
                  <a:lnTo>
                    <a:pt x="181845" y="2527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416110" y="800358"/>
              <a:ext cx="170183" cy="237343"/>
            </a:xfrm>
            <a:custGeom>
              <a:avLst/>
              <a:gdLst/>
              <a:ahLst/>
              <a:cxnLst/>
              <a:rect l="0" t="0" r="0" b="0"/>
              <a:pathLst>
                <a:path w="170183" h="237343">
                  <a:moveTo>
                    <a:pt x="6066" y="84035"/>
                  </a:moveTo>
                  <a:lnTo>
                    <a:pt x="0" y="124893"/>
                  </a:lnTo>
                  <a:lnTo>
                    <a:pt x="4521" y="179237"/>
                  </a:lnTo>
                  <a:lnTo>
                    <a:pt x="5862" y="237342"/>
                  </a:lnTo>
                  <a:lnTo>
                    <a:pt x="6039" y="178227"/>
                  </a:lnTo>
                  <a:lnTo>
                    <a:pt x="11647" y="128451"/>
                  </a:lnTo>
                  <a:lnTo>
                    <a:pt x="15128" y="76659"/>
                  </a:lnTo>
                  <a:lnTo>
                    <a:pt x="27338" y="35446"/>
                  </a:lnTo>
                  <a:lnTo>
                    <a:pt x="45774" y="6598"/>
                  </a:lnTo>
                  <a:lnTo>
                    <a:pt x="53595" y="1995"/>
                  </a:lnTo>
                  <a:lnTo>
                    <a:pt x="71643" y="0"/>
                  </a:lnTo>
                  <a:lnTo>
                    <a:pt x="91363" y="9251"/>
                  </a:lnTo>
                  <a:lnTo>
                    <a:pt x="119076" y="34191"/>
                  </a:lnTo>
                  <a:lnTo>
                    <a:pt x="155435" y="85574"/>
                  </a:lnTo>
                  <a:lnTo>
                    <a:pt x="168346" y="125305"/>
                  </a:lnTo>
                  <a:lnTo>
                    <a:pt x="170182" y="187421"/>
                  </a:lnTo>
                  <a:lnTo>
                    <a:pt x="163993" y="23143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593353" y="800165"/>
              <a:ext cx="208564" cy="242157"/>
            </a:xfrm>
            <a:custGeom>
              <a:avLst/>
              <a:gdLst/>
              <a:ahLst/>
              <a:cxnLst/>
              <a:rect l="0" t="0" r="0" b="0"/>
              <a:pathLst>
                <a:path w="208564" h="242157">
                  <a:moveTo>
                    <a:pt x="165735" y="0"/>
                  </a:moveTo>
                  <a:lnTo>
                    <a:pt x="116804" y="0"/>
                  </a:lnTo>
                  <a:lnTo>
                    <a:pt x="63263" y="5590"/>
                  </a:lnTo>
                  <a:lnTo>
                    <a:pt x="29698" y="20244"/>
                  </a:lnTo>
                  <a:lnTo>
                    <a:pt x="3115" y="39404"/>
                  </a:lnTo>
                  <a:lnTo>
                    <a:pt x="0" y="46156"/>
                  </a:lnTo>
                  <a:lnTo>
                    <a:pt x="263" y="52998"/>
                  </a:lnTo>
                  <a:lnTo>
                    <a:pt x="2778" y="59898"/>
                  </a:lnTo>
                  <a:lnTo>
                    <a:pt x="18050" y="73805"/>
                  </a:lnTo>
                  <a:lnTo>
                    <a:pt x="60393" y="96207"/>
                  </a:lnTo>
                  <a:lnTo>
                    <a:pt x="121419" y="115543"/>
                  </a:lnTo>
                  <a:lnTo>
                    <a:pt x="142529" y="123882"/>
                  </a:lnTo>
                  <a:lnTo>
                    <a:pt x="204119" y="175653"/>
                  </a:lnTo>
                  <a:lnTo>
                    <a:pt x="207702" y="183783"/>
                  </a:lnTo>
                  <a:lnTo>
                    <a:pt x="208563" y="202174"/>
                  </a:lnTo>
                  <a:lnTo>
                    <a:pt x="204816" y="210822"/>
                  </a:lnTo>
                  <a:lnTo>
                    <a:pt x="191293" y="226670"/>
                  </a:lnTo>
                  <a:lnTo>
                    <a:pt x="170465" y="235273"/>
                  </a:lnTo>
                  <a:lnTo>
                    <a:pt x="118966" y="240796"/>
                  </a:lnTo>
                  <a:lnTo>
                    <a:pt x="61177" y="241887"/>
                  </a:lnTo>
                  <a:lnTo>
                    <a:pt x="39393" y="24215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822259" y="800165"/>
              <a:ext cx="272344" cy="220328"/>
            </a:xfrm>
            <a:custGeom>
              <a:avLst/>
              <a:gdLst/>
              <a:ahLst/>
              <a:cxnLst/>
              <a:rect l="0" t="0" r="0" b="0"/>
              <a:pathLst>
                <a:path w="272344" h="220328">
                  <a:moveTo>
                    <a:pt x="0" y="42114"/>
                  </a:moveTo>
                  <a:lnTo>
                    <a:pt x="0" y="100731"/>
                  </a:lnTo>
                  <a:lnTo>
                    <a:pt x="8405" y="153735"/>
                  </a:lnTo>
                  <a:lnTo>
                    <a:pt x="24450" y="199214"/>
                  </a:lnTo>
                  <a:lnTo>
                    <a:pt x="30338" y="210018"/>
                  </a:lnTo>
                  <a:lnTo>
                    <a:pt x="37773" y="216052"/>
                  </a:lnTo>
                  <a:lnTo>
                    <a:pt x="46239" y="218904"/>
                  </a:lnTo>
                  <a:lnTo>
                    <a:pt x="55392" y="219635"/>
                  </a:lnTo>
                  <a:lnTo>
                    <a:pt x="71802" y="214209"/>
                  </a:lnTo>
                  <a:lnTo>
                    <a:pt x="101401" y="191662"/>
                  </a:lnTo>
                  <a:lnTo>
                    <a:pt x="117132" y="165973"/>
                  </a:lnTo>
                  <a:lnTo>
                    <a:pt x="129202" y="136135"/>
                  </a:lnTo>
                  <a:lnTo>
                    <a:pt x="132928" y="132871"/>
                  </a:lnTo>
                  <a:lnTo>
                    <a:pt x="136581" y="134204"/>
                  </a:lnTo>
                  <a:lnTo>
                    <a:pt x="184063" y="193524"/>
                  </a:lnTo>
                  <a:lnTo>
                    <a:pt x="202298" y="212353"/>
                  </a:lnTo>
                  <a:lnTo>
                    <a:pt x="212074" y="217608"/>
                  </a:lnTo>
                  <a:lnTo>
                    <a:pt x="232295" y="220327"/>
                  </a:lnTo>
                  <a:lnTo>
                    <a:pt x="241431" y="215905"/>
                  </a:lnTo>
                  <a:lnTo>
                    <a:pt x="257821" y="198513"/>
                  </a:lnTo>
                  <a:lnTo>
                    <a:pt x="266666" y="175186"/>
                  </a:lnTo>
                  <a:lnTo>
                    <a:pt x="272343" y="122082"/>
                  </a:lnTo>
                  <a:lnTo>
                    <a:pt x="272295" y="67702"/>
                  </a:lnTo>
                  <a:lnTo>
                    <a:pt x="264084" y="34098"/>
                  </a:lnTo>
                  <a:lnTo>
                    <a:pt x="242155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130369" y="803022"/>
              <a:ext cx="157600" cy="207714"/>
            </a:xfrm>
            <a:custGeom>
              <a:avLst/>
              <a:gdLst/>
              <a:ahLst/>
              <a:cxnLst/>
              <a:rect l="0" t="0" r="0" b="0"/>
              <a:pathLst>
                <a:path w="157600" h="207714">
                  <a:moveTo>
                    <a:pt x="49859" y="123485"/>
                  </a:moveTo>
                  <a:lnTo>
                    <a:pt x="92551" y="120366"/>
                  </a:lnTo>
                  <a:lnTo>
                    <a:pt x="123729" y="108913"/>
                  </a:lnTo>
                  <a:lnTo>
                    <a:pt x="134201" y="103242"/>
                  </a:lnTo>
                  <a:lnTo>
                    <a:pt x="148955" y="87582"/>
                  </a:lnTo>
                  <a:lnTo>
                    <a:pt x="154527" y="78493"/>
                  </a:lnTo>
                  <a:lnTo>
                    <a:pt x="157599" y="59035"/>
                  </a:lnTo>
                  <a:lnTo>
                    <a:pt x="156781" y="48933"/>
                  </a:lnTo>
                  <a:lnTo>
                    <a:pt x="146512" y="31469"/>
                  </a:lnTo>
                  <a:lnTo>
                    <a:pt x="130250" y="17079"/>
                  </a:lnTo>
                  <a:lnTo>
                    <a:pt x="111325" y="6783"/>
                  </a:lnTo>
                  <a:lnTo>
                    <a:pt x="75350" y="0"/>
                  </a:lnTo>
                  <a:lnTo>
                    <a:pt x="64513" y="2557"/>
                  </a:lnTo>
                  <a:lnTo>
                    <a:pt x="38083" y="21754"/>
                  </a:lnTo>
                  <a:lnTo>
                    <a:pt x="22788" y="35768"/>
                  </a:lnTo>
                  <a:lnTo>
                    <a:pt x="6613" y="67989"/>
                  </a:lnTo>
                  <a:lnTo>
                    <a:pt x="0" y="112761"/>
                  </a:lnTo>
                  <a:lnTo>
                    <a:pt x="4693" y="139776"/>
                  </a:lnTo>
                  <a:lnTo>
                    <a:pt x="20489" y="171596"/>
                  </a:lnTo>
                  <a:lnTo>
                    <a:pt x="34466" y="186982"/>
                  </a:lnTo>
                  <a:lnTo>
                    <a:pt x="52376" y="197719"/>
                  </a:lnTo>
                  <a:lnTo>
                    <a:pt x="99705" y="205739"/>
                  </a:lnTo>
                  <a:lnTo>
                    <a:pt x="144615" y="20771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303005" y="768580"/>
              <a:ext cx="108851" cy="239672"/>
            </a:xfrm>
            <a:custGeom>
              <a:avLst/>
              <a:gdLst/>
              <a:ahLst/>
              <a:cxnLst/>
              <a:rect l="0" t="0" r="0" b="0"/>
              <a:pathLst>
                <a:path w="108851" h="239672">
                  <a:moveTo>
                    <a:pt x="35150" y="84228"/>
                  </a:moveTo>
                  <a:lnTo>
                    <a:pt x="35150" y="133159"/>
                  </a:lnTo>
                  <a:lnTo>
                    <a:pt x="35150" y="192289"/>
                  </a:lnTo>
                  <a:lnTo>
                    <a:pt x="35150" y="234919"/>
                  </a:lnTo>
                  <a:lnTo>
                    <a:pt x="33981" y="239671"/>
                  </a:lnTo>
                  <a:lnTo>
                    <a:pt x="32031" y="238159"/>
                  </a:lnTo>
                  <a:lnTo>
                    <a:pt x="13819" y="176785"/>
                  </a:lnTo>
                  <a:lnTo>
                    <a:pt x="0" y="122398"/>
                  </a:lnTo>
                  <a:lnTo>
                    <a:pt x="689" y="86179"/>
                  </a:lnTo>
                  <a:lnTo>
                    <a:pt x="8302" y="53221"/>
                  </a:lnTo>
                  <a:lnTo>
                    <a:pt x="20878" y="34962"/>
                  </a:lnTo>
                  <a:lnTo>
                    <a:pt x="38166" y="20218"/>
                  </a:lnTo>
                  <a:lnTo>
                    <a:pt x="67629" y="6510"/>
                  </a:lnTo>
                  <a:lnTo>
                    <a:pt x="10885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685595" y="810694"/>
              <a:ext cx="10530" cy="189514"/>
            </a:xfrm>
            <a:custGeom>
              <a:avLst/>
              <a:gdLst/>
              <a:ahLst/>
              <a:cxnLst/>
              <a:rect l="0" t="0" r="0" b="0"/>
              <a:pathLst>
                <a:path w="10530" h="189514">
                  <a:moveTo>
                    <a:pt x="10529" y="0"/>
                  </a:moveTo>
                  <a:lnTo>
                    <a:pt x="2196" y="48931"/>
                  </a:lnTo>
                  <a:lnTo>
                    <a:pt x="434" y="108061"/>
                  </a:lnTo>
                  <a:lnTo>
                    <a:pt x="58" y="169529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706653" y="67382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765487" y="779108"/>
              <a:ext cx="165290" cy="249700"/>
            </a:xfrm>
            <a:custGeom>
              <a:avLst/>
              <a:gdLst/>
              <a:ahLst/>
              <a:cxnLst/>
              <a:rect l="0" t="0" r="0" b="0"/>
              <a:pathLst>
                <a:path w="165290" h="249700">
                  <a:moveTo>
                    <a:pt x="120150" y="0"/>
                  </a:moveTo>
                  <a:lnTo>
                    <a:pt x="66275" y="17959"/>
                  </a:lnTo>
                  <a:lnTo>
                    <a:pt x="14703" y="35149"/>
                  </a:lnTo>
                  <a:lnTo>
                    <a:pt x="7738" y="42150"/>
                  </a:lnTo>
                  <a:lnTo>
                    <a:pt x="0" y="62407"/>
                  </a:lnTo>
                  <a:lnTo>
                    <a:pt x="1445" y="72021"/>
                  </a:lnTo>
                  <a:lnTo>
                    <a:pt x="12410" y="88941"/>
                  </a:lnTo>
                  <a:lnTo>
                    <a:pt x="32101" y="101141"/>
                  </a:lnTo>
                  <a:lnTo>
                    <a:pt x="56451" y="109293"/>
                  </a:lnTo>
                  <a:lnTo>
                    <a:pt x="118463" y="120544"/>
                  </a:lnTo>
                  <a:lnTo>
                    <a:pt x="145646" y="135803"/>
                  </a:lnTo>
                  <a:lnTo>
                    <a:pt x="157998" y="151604"/>
                  </a:lnTo>
                  <a:lnTo>
                    <a:pt x="162930" y="160731"/>
                  </a:lnTo>
                  <a:lnTo>
                    <a:pt x="165289" y="183350"/>
                  </a:lnTo>
                  <a:lnTo>
                    <a:pt x="164281" y="195933"/>
                  </a:lnTo>
                  <a:lnTo>
                    <a:pt x="158929" y="206661"/>
                  </a:lnTo>
                  <a:lnTo>
                    <a:pt x="140505" y="224821"/>
                  </a:lnTo>
                  <a:lnTo>
                    <a:pt x="109414" y="242609"/>
                  </a:lnTo>
                  <a:lnTo>
                    <a:pt x="72386" y="249699"/>
                  </a:lnTo>
                  <a:lnTo>
                    <a:pt x="48618" y="245118"/>
                  </a:lnTo>
                  <a:lnTo>
                    <a:pt x="14865" y="23162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275192" y="736994"/>
              <a:ext cx="94757" cy="274519"/>
            </a:xfrm>
            <a:custGeom>
              <a:avLst/>
              <a:gdLst/>
              <a:ahLst/>
              <a:cxnLst/>
              <a:rect l="0" t="0" r="0" b="0"/>
              <a:pathLst>
                <a:path w="94757" h="274519">
                  <a:moveTo>
                    <a:pt x="0" y="94757"/>
                  </a:moveTo>
                  <a:lnTo>
                    <a:pt x="3119" y="148901"/>
                  </a:lnTo>
                  <a:lnTo>
                    <a:pt x="9064" y="203848"/>
                  </a:lnTo>
                  <a:lnTo>
                    <a:pt x="21788" y="262328"/>
                  </a:lnTo>
                  <a:lnTo>
                    <a:pt x="25054" y="273151"/>
                  </a:lnTo>
                  <a:lnTo>
                    <a:pt x="27231" y="274518"/>
                  </a:lnTo>
                  <a:lnTo>
                    <a:pt x="29650" y="260438"/>
                  </a:lnTo>
                  <a:lnTo>
                    <a:pt x="22797" y="204910"/>
                  </a:lnTo>
                  <a:lnTo>
                    <a:pt x="10178" y="150787"/>
                  </a:lnTo>
                  <a:lnTo>
                    <a:pt x="5693" y="125508"/>
                  </a:lnTo>
                  <a:lnTo>
                    <a:pt x="10915" y="80732"/>
                  </a:lnTo>
                  <a:lnTo>
                    <a:pt x="26760" y="45368"/>
                  </a:lnTo>
                  <a:lnTo>
                    <a:pt x="39579" y="27573"/>
                  </a:lnTo>
                  <a:lnTo>
                    <a:pt x="56195" y="14984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382839" y="783130"/>
              <a:ext cx="175243" cy="248663"/>
            </a:xfrm>
            <a:custGeom>
              <a:avLst/>
              <a:gdLst/>
              <a:ahLst/>
              <a:cxnLst/>
              <a:rect l="0" t="0" r="0" b="0"/>
              <a:pathLst>
                <a:path w="175243" h="248663">
                  <a:moveTo>
                    <a:pt x="50280" y="101263"/>
                  </a:moveTo>
                  <a:lnTo>
                    <a:pt x="87758" y="109597"/>
                  </a:lnTo>
                  <a:lnTo>
                    <a:pt x="111391" y="108477"/>
                  </a:lnTo>
                  <a:lnTo>
                    <a:pt x="155158" y="88693"/>
                  </a:lnTo>
                  <a:lnTo>
                    <a:pt x="165821" y="82355"/>
                  </a:lnTo>
                  <a:lnTo>
                    <a:pt x="171761" y="74620"/>
                  </a:lnTo>
                  <a:lnTo>
                    <a:pt x="174551" y="65954"/>
                  </a:lnTo>
                  <a:lnTo>
                    <a:pt x="175242" y="56666"/>
                  </a:lnTo>
                  <a:lnTo>
                    <a:pt x="169769" y="40108"/>
                  </a:lnTo>
                  <a:lnTo>
                    <a:pt x="158368" y="24950"/>
                  </a:lnTo>
                  <a:lnTo>
                    <a:pt x="141604" y="10415"/>
                  </a:lnTo>
                  <a:lnTo>
                    <a:pt x="119334" y="2394"/>
                  </a:lnTo>
                  <a:lnTo>
                    <a:pt x="93839" y="0"/>
                  </a:lnTo>
                  <a:lnTo>
                    <a:pt x="66910" y="2835"/>
                  </a:lnTo>
                  <a:lnTo>
                    <a:pt x="45583" y="11114"/>
                  </a:lnTo>
                  <a:lnTo>
                    <a:pt x="36620" y="16597"/>
                  </a:lnTo>
                  <a:lnTo>
                    <a:pt x="23542" y="32048"/>
                  </a:lnTo>
                  <a:lnTo>
                    <a:pt x="5613" y="70564"/>
                  </a:lnTo>
                  <a:lnTo>
                    <a:pt x="0" y="107115"/>
                  </a:lnTo>
                  <a:lnTo>
                    <a:pt x="3927" y="147581"/>
                  </a:lnTo>
                  <a:lnTo>
                    <a:pt x="12521" y="169032"/>
                  </a:lnTo>
                  <a:lnTo>
                    <a:pt x="37102" y="207457"/>
                  </a:lnTo>
                  <a:lnTo>
                    <a:pt x="53782" y="221770"/>
                  </a:lnTo>
                  <a:lnTo>
                    <a:pt x="102922" y="24866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583426" y="794250"/>
              <a:ext cx="249777" cy="218149"/>
            </a:xfrm>
            <a:custGeom>
              <a:avLst/>
              <a:gdLst/>
              <a:ahLst/>
              <a:cxnLst/>
              <a:rect l="0" t="0" r="0" b="0"/>
              <a:pathLst>
                <a:path w="249777" h="218149">
                  <a:moveTo>
                    <a:pt x="165548" y="79615"/>
                  </a:moveTo>
                  <a:lnTo>
                    <a:pt x="128100" y="18742"/>
                  </a:lnTo>
                  <a:lnTo>
                    <a:pt x="119526" y="10957"/>
                  </a:lnTo>
                  <a:lnTo>
                    <a:pt x="97521" y="2307"/>
                  </a:lnTo>
                  <a:lnTo>
                    <a:pt x="85102" y="0"/>
                  </a:lnTo>
                  <a:lnTo>
                    <a:pt x="61943" y="3676"/>
                  </a:lnTo>
                  <a:lnTo>
                    <a:pt x="41123" y="14279"/>
                  </a:lnTo>
                  <a:lnTo>
                    <a:pt x="24070" y="30689"/>
                  </a:lnTo>
                  <a:lnTo>
                    <a:pt x="6905" y="59659"/>
                  </a:lnTo>
                  <a:lnTo>
                    <a:pt x="0" y="101648"/>
                  </a:lnTo>
                  <a:lnTo>
                    <a:pt x="6071" y="151427"/>
                  </a:lnTo>
                  <a:lnTo>
                    <a:pt x="16390" y="183171"/>
                  </a:lnTo>
                  <a:lnTo>
                    <a:pt x="27506" y="200119"/>
                  </a:lnTo>
                  <a:lnTo>
                    <a:pt x="43365" y="212331"/>
                  </a:lnTo>
                  <a:lnTo>
                    <a:pt x="52507" y="217225"/>
                  </a:lnTo>
                  <a:lnTo>
                    <a:pt x="62111" y="218148"/>
                  </a:lnTo>
                  <a:lnTo>
                    <a:pt x="82141" y="212935"/>
                  </a:lnTo>
                  <a:lnTo>
                    <a:pt x="99623" y="199700"/>
                  </a:lnTo>
                  <a:lnTo>
                    <a:pt x="114021" y="180949"/>
                  </a:lnTo>
                  <a:lnTo>
                    <a:pt x="127534" y="144085"/>
                  </a:lnTo>
                  <a:lnTo>
                    <a:pt x="133227" y="111715"/>
                  </a:lnTo>
                  <a:lnTo>
                    <a:pt x="135812" y="111544"/>
                  </a:lnTo>
                  <a:lnTo>
                    <a:pt x="141804" y="120711"/>
                  </a:lnTo>
                  <a:lnTo>
                    <a:pt x="170516" y="174037"/>
                  </a:lnTo>
                  <a:lnTo>
                    <a:pt x="183744" y="190210"/>
                  </a:lnTo>
                  <a:lnTo>
                    <a:pt x="203661" y="198958"/>
                  </a:lnTo>
                  <a:lnTo>
                    <a:pt x="249776" y="2059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842907" y="747523"/>
              <a:ext cx="194602" cy="265950"/>
            </a:xfrm>
            <a:custGeom>
              <a:avLst/>
              <a:gdLst/>
              <a:ahLst/>
              <a:cxnLst/>
              <a:rect l="0" t="0" r="0" b="0"/>
              <a:pathLst>
                <a:path w="194602" h="265950">
                  <a:moveTo>
                    <a:pt x="127166" y="0"/>
                  </a:moveTo>
                  <a:lnTo>
                    <a:pt x="63738" y="17958"/>
                  </a:lnTo>
                  <a:lnTo>
                    <a:pt x="42824" y="24749"/>
                  </a:lnTo>
                  <a:lnTo>
                    <a:pt x="24949" y="37906"/>
                  </a:lnTo>
                  <a:lnTo>
                    <a:pt x="10376" y="55451"/>
                  </a:lnTo>
                  <a:lnTo>
                    <a:pt x="0" y="74948"/>
                  </a:lnTo>
                  <a:lnTo>
                    <a:pt x="274" y="83890"/>
                  </a:lnTo>
                  <a:lnTo>
                    <a:pt x="3966" y="92192"/>
                  </a:lnTo>
                  <a:lnTo>
                    <a:pt x="9938" y="100066"/>
                  </a:lnTo>
                  <a:lnTo>
                    <a:pt x="29051" y="108814"/>
                  </a:lnTo>
                  <a:lnTo>
                    <a:pt x="85038" y="120020"/>
                  </a:lnTo>
                  <a:lnTo>
                    <a:pt x="134442" y="134668"/>
                  </a:lnTo>
                  <a:lnTo>
                    <a:pt x="180997" y="171170"/>
                  </a:lnTo>
                  <a:lnTo>
                    <a:pt x="192035" y="196958"/>
                  </a:lnTo>
                  <a:lnTo>
                    <a:pt x="194601" y="224407"/>
                  </a:lnTo>
                  <a:lnTo>
                    <a:pt x="187943" y="244406"/>
                  </a:lnTo>
                  <a:lnTo>
                    <a:pt x="179382" y="251845"/>
                  </a:lnTo>
                  <a:lnTo>
                    <a:pt x="154273" y="263229"/>
                  </a:lnTo>
                  <a:lnTo>
                    <a:pt x="126735" y="265949"/>
                  </a:lnTo>
                  <a:lnTo>
                    <a:pt x="63994" y="26321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8068693" y="831751"/>
              <a:ext cx="209725" cy="207799"/>
            </a:xfrm>
            <a:custGeom>
              <a:avLst/>
              <a:gdLst/>
              <a:ahLst/>
              <a:cxnLst/>
              <a:rect l="0" t="0" r="0" b="0"/>
              <a:pathLst>
                <a:path w="209725" h="207799">
                  <a:moveTo>
                    <a:pt x="133007" y="10528"/>
                  </a:moveTo>
                  <a:lnTo>
                    <a:pt x="99385" y="4463"/>
                  </a:lnTo>
                  <a:lnTo>
                    <a:pt x="74389" y="7053"/>
                  </a:lnTo>
                  <a:lnTo>
                    <a:pt x="34010" y="26266"/>
                  </a:lnTo>
                  <a:lnTo>
                    <a:pt x="15698" y="44429"/>
                  </a:lnTo>
                  <a:lnTo>
                    <a:pt x="9178" y="54186"/>
                  </a:lnTo>
                  <a:lnTo>
                    <a:pt x="0" y="95864"/>
                  </a:lnTo>
                  <a:lnTo>
                    <a:pt x="2870" y="134079"/>
                  </a:lnTo>
                  <a:lnTo>
                    <a:pt x="14336" y="153567"/>
                  </a:lnTo>
                  <a:lnTo>
                    <a:pt x="50294" y="185142"/>
                  </a:lnTo>
                  <a:lnTo>
                    <a:pt x="86402" y="201216"/>
                  </a:lnTo>
                  <a:lnTo>
                    <a:pt x="126736" y="207798"/>
                  </a:lnTo>
                  <a:lnTo>
                    <a:pt x="151277" y="199979"/>
                  </a:lnTo>
                  <a:lnTo>
                    <a:pt x="172712" y="184806"/>
                  </a:lnTo>
                  <a:lnTo>
                    <a:pt x="190038" y="166364"/>
                  </a:lnTo>
                  <a:lnTo>
                    <a:pt x="207356" y="130661"/>
                  </a:lnTo>
                  <a:lnTo>
                    <a:pt x="209724" y="107205"/>
                  </a:lnTo>
                  <a:lnTo>
                    <a:pt x="205708" y="86251"/>
                  </a:lnTo>
                  <a:lnTo>
                    <a:pt x="196124" y="69139"/>
                  </a:lnTo>
                  <a:lnTo>
                    <a:pt x="171985" y="46352"/>
                  </a:lnTo>
                  <a:lnTo>
                    <a:pt x="111675" y="12638"/>
                  </a:lnTo>
                  <a:lnTo>
                    <a:pt x="80364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8296456" y="800052"/>
              <a:ext cx="222247" cy="242270"/>
            </a:xfrm>
            <a:custGeom>
              <a:avLst/>
              <a:gdLst/>
              <a:ahLst/>
              <a:cxnLst/>
              <a:rect l="0" t="0" r="0" b="0"/>
              <a:pathLst>
                <a:path w="222247" h="242270">
                  <a:moveTo>
                    <a:pt x="0" y="52756"/>
                  </a:moveTo>
                  <a:lnTo>
                    <a:pt x="29308" y="87654"/>
                  </a:lnTo>
                  <a:lnTo>
                    <a:pt x="40754" y="141581"/>
                  </a:lnTo>
                  <a:lnTo>
                    <a:pt x="50846" y="204963"/>
                  </a:lnTo>
                  <a:lnTo>
                    <a:pt x="50274" y="210379"/>
                  </a:lnTo>
                  <a:lnTo>
                    <a:pt x="48724" y="210481"/>
                  </a:lnTo>
                  <a:lnTo>
                    <a:pt x="46520" y="207039"/>
                  </a:lnTo>
                  <a:lnTo>
                    <a:pt x="39574" y="155250"/>
                  </a:lnTo>
                  <a:lnTo>
                    <a:pt x="33164" y="101338"/>
                  </a:lnTo>
                  <a:lnTo>
                    <a:pt x="37642" y="65201"/>
                  </a:lnTo>
                  <a:lnTo>
                    <a:pt x="51967" y="32267"/>
                  </a:lnTo>
                  <a:lnTo>
                    <a:pt x="71030" y="5871"/>
                  </a:lnTo>
                  <a:lnTo>
                    <a:pt x="78938" y="1612"/>
                  </a:lnTo>
                  <a:lnTo>
                    <a:pt x="97085" y="0"/>
                  </a:lnTo>
                  <a:lnTo>
                    <a:pt x="127032" y="11258"/>
                  </a:lnTo>
                  <a:lnTo>
                    <a:pt x="152542" y="29412"/>
                  </a:lnTo>
                  <a:lnTo>
                    <a:pt x="196367" y="85065"/>
                  </a:lnTo>
                  <a:lnTo>
                    <a:pt x="217540" y="116141"/>
                  </a:lnTo>
                  <a:lnTo>
                    <a:pt x="222246" y="143318"/>
                  </a:lnTo>
                  <a:lnTo>
                    <a:pt x="221325" y="202836"/>
                  </a:lnTo>
                  <a:lnTo>
                    <a:pt x="221098" y="24226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8574569" y="813972"/>
              <a:ext cx="248312" cy="199592"/>
            </a:xfrm>
            <a:custGeom>
              <a:avLst/>
              <a:gdLst/>
              <a:ahLst/>
              <a:cxnLst/>
              <a:rect l="0" t="0" r="0" b="0"/>
              <a:pathLst>
                <a:path w="248312" h="199592">
                  <a:moveTo>
                    <a:pt x="174611" y="80950"/>
                  </a:moveTo>
                  <a:lnTo>
                    <a:pt x="160039" y="38258"/>
                  </a:lnTo>
                  <a:lnTo>
                    <a:pt x="154368" y="27922"/>
                  </a:lnTo>
                  <a:lnTo>
                    <a:pt x="138709" y="13318"/>
                  </a:lnTo>
                  <a:lnTo>
                    <a:pt x="118880" y="4098"/>
                  </a:lnTo>
                  <a:lnTo>
                    <a:pt x="94470" y="0"/>
                  </a:lnTo>
                  <a:lnTo>
                    <a:pt x="71142" y="4418"/>
                  </a:lnTo>
                  <a:lnTo>
                    <a:pt x="50247" y="15350"/>
                  </a:lnTo>
                  <a:lnTo>
                    <a:pt x="25328" y="42406"/>
                  </a:lnTo>
                  <a:lnTo>
                    <a:pt x="5467" y="79538"/>
                  </a:lnTo>
                  <a:lnTo>
                    <a:pt x="0" y="106449"/>
                  </a:lnTo>
                  <a:lnTo>
                    <a:pt x="3810" y="134007"/>
                  </a:lnTo>
                  <a:lnTo>
                    <a:pt x="19108" y="169590"/>
                  </a:lnTo>
                  <a:lnTo>
                    <a:pt x="32969" y="185856"/>
                  </a:lnTo>
                  <a:lnTo>
                    <a:pt x="50827" y="196985"/>
                  </a:lnTo>
                  <a:lnTo>
                    <a:pt x="70463" y="199591"/>
                  </a:lnTo>
                  <a:lnTo>
                    <a:pt x="89719" y="195681"/>
                  </a:lnTo>
                  <a:lnTo>
                    <a:pt x="106075" y="186144"/>
                  </a:lnTo>
                  <a:lnTo>
                    <a:pt x="128438" y="162031"/>
                  </a:lnTo>
                  <a:lnTo>
                    <a:pt x="144293" y="127071"/>
                  </a:lnTo>
                  <a:lnTo>
                    <a:pt x="146319" y="103788"/>
                  </a:lnTo>
                  <a:lnTo>
                    <a:pt x="145222" y="92666"/>
                  </a:lnTo>
                  <a:lnTo>
                    <a:pt x="145659" y="91100"/>
                  </a:lnTo>
                  <a:lnTo>
                    <a:pt x="163452" y="150770"/>
                  </a:lnTo>
                  <a:lnTo>
                    <a:pt x="179010" y="168913"/>
                  </a:lnTo>
                  <a:lnTo>
                    <a:pt x="203862" y="178536"/>
                  </a:lnTo>
                  <a:lnTo>
                    <a:pt x="248311" y="18623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8843937" y="589595"/>
              <a:ext cx="270902" cy="433926"/>
            </a:xfrm>
            <a:custGeom>
              <a:avLst/>
              <a:gdLst/>
              <a:ahLst/>
              <a:cxnLst/>
              <a:rect l="0" t="0" r="0" b="0"/>
              <a:pathLst>
                <a:path w="270902" h="433926">
                  <a:moveTo>
                    <a:pt x="0" y="0"/>
                  </a:moveTo>
                  <a:lnTo>
                    <a:pt x="3119" y="48931"/>
                  </a:lnTo>
                  <a:lnTo>
                    <a:pt x="8333" y="96777"/>
                  </a:lnTo>
                  <a:lnTo>
                    <a:pt x="15685" y="159757"/>
                  </a:lnTo>
                  <a:lnTo>
                    <a:pt x="25054" y="219821"/>
                  </a:lnTo>
                  <a:lnTo>
                    <a:pt x="31802" y="262645"/>
                  </a:lnTo>
                  <a:lnTo>
                    <a:pt x="39058" y="323096"/>
                  </a:lnTo>
                  <a:lnTo>
                    <a:pt x="38089" y="374933"/>
                  </a:lnTo>
                  <a:lnTo>
                    <a:pt x="35646" y="395924"/>
                  </a:lnTo>
                  <a:lnTo>
                    <a:pt x="36632" y="394971"/>
                  </a:lnTo>
                  <a:lnTo>
                    <a:pt x="39678" y="380264"/>
                  </a:lnTo>
                  <a:lnTo>
                    <a:pt x="47382" y="317867"/>
                  </a:lnTo>
                  <a:lnTo>
                    <a:pt x="56673" y="284866"/>
                  </a:lnTo>
                  <a:lnTo>
                    <a:pt x="69642" y="266597"/>
                  </a:lnTo>
                  <a:lnTo>
                    <a:pt x="87103" y="251849"/>
                  </a:lnTo>
                  <a:lnTo>
                    <a:pt x="106563" y="241395"/>
                  </a:lnTo>
                  <a:lnTo>
                    <a:pt x="126910" y="239088"/>
                  </a:lnTo>
                  <a:lnTo>
                    <a:pt x="168568" y="247139"/>
                  </a:lnTo>
                  <a:lnTo>
                    <a:pt x="222571" y="281506"/>
                  </a:lnTo>
                  <a:lnTo>
                    <a:pt x="247531" y="307627"/>
                  </a:lnTo>
                  <a:lnTo>
                    <a:pt x="264155" y="337594"/>
                  </a:lnTo>
                  <a:lnTo>
                    <a:pt x="270901" y="374289"/>
                  </a:lnTo>
                  <a:lnTo>
                    <a:pt x="266240" y="397978"/>
                  </a:lnTo>
                  <a:lnTo>
                    <a:pt x="261721" y="409208"/>
                  </a:lnTo>
                  <a:lnTo>
                    <a:pt x="254030" y="417865"/>
                  </a:lnTo>
                  <a:lnTo>
                    <a:pt x="233005" y="430603"/>
                  </a:lnTo>
                  <a:lnTo>
                    <a:pt x="208063" y="433925"/>
                  </a:lnTo>
                  <a:lnTo>
                    <a:pt x="153923" y="426525"/>
                  </a:lnTo>
                  <a:lnTo>
                    <a:pt x="100508" y="406563"/>
                  </a:lnTo>
                  <a:lnTo>
                    <a:pt x="63171" y="38955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9191378" y="589595"/>
              <a:ext cx="31587" cy="463255"/>
            </a:xfrm>
            <a:custGeom>
              <a:avLst/>
              <a:gdLst/>
              <a:ahLst/>
              <a:cxnLst/>
              <a:rect l="0" t="0" r="0" b="0"/>
              <a:pathLst>
                <a:path w="31587" h="463255">
                  <a:moveTo>
                    <a:pt x="0" y="0"/>
                  </a:moveTo>
                  <a:lnTo>
                    <a:pt x="3120" y="60384"/>
                  </a:lnTo>
                  <a:lnTo>
                    <a:pt x="8334" y="121227"/>
                  </a:lnTo>
                  <a:lnTo>
                    <a:pt x="9878" y="181759"/>
                  </a:lnTo>
                  <a:lnTo>
                    <a:pt x="15990" y="238544"/>
                  </a:lnTo>
                  <a:lnTo>
                    <a:pt x="20056" y="294302"/>
                  </a:lnTo>
                  <a:lnTo>
                    <a:pt x="20760" y="349243"/>
                  </a:lnTo>
                  <a:lnTo>
                    <a:pt x="22139" y="400747"/>
                  </a:lnTo>
                  <a:lnTo>
                    <a:pt x="31586" y="46325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9262895" y="803012"/>
              <a:ext cx="265395" cy="270895"/>
            </a:xfrm>
            <a:custGeom>
              <a:avLst/>
              <a:gdLst/>
              <a:ahLst/>
              <a:cxnLst/>
              <a:rect l="0" t="0" r="0" b="0"/>
              <a:pathLst>
                <a:path w="265395" h="270895">
                  <a:moveTo>
                    <a:pt x="33767" y="134024"/>
                  </a:moveTo>
                  <a:lnTo>
                    <a:pt x="88908" y="119370"/>
                  </a:lnTo>
                  <a:lnTo>
                    <a:pt x="144702" y="105826"/>
                  </a:lnTo>
                  <a:lnTo>
                    <a:pt x="168469" y="98875"/>
                  </a:lnTo>
                  <a:lnTo>
                    <a:pt x="187612" y="85647"/>
                  </a:lnTo>
                  <a:lnTo>
                    <a:pt x="202748" y="68069"/>
                  </a:lnTo>
                  <a:lnTo>
                    <a:pt x="213375" y="48559"/>
                  </a:lnTo>
                  <a:lnTo>
                    <a:pt x="214337" y="39612"/>
                  </a:lnTo>
                  <a:lnTo>
                    <a:pt x="209167" y="23433"/>
                  </a:lnTo>
                  <a:lnTo>
                    <a:pt x="192831" y="11563"/>
                  </a:lnTo>
                  <a:lnTo>
                    <a:pt x="168803" y="3558"/>
                  </a:lnTo>
                  <a:lnTo>
                    <a:pt x="138627" y="0"/>
                  </a:lnTo>
                  <a:lnTo>
                    <a:pt x="111957" y="4657"/>
                  </a:lnTo>
                  <a:lnTo>
                    <a:pt x="66240" y="26712"/>
                  </a:lnTo>
                  <a:lnTo>
                    <a:pt x="31819" y="62004"/>
                  </a:lnTo>
                  <a:lnTo>
                    <a:pt x="10833" y="93577"/>
                  </a:lnTo>
                  <a:lnTo>
                    <a:pt x="958" y="118777"/>
                  </a:lnTo>
                  <a:lnTo>
                    <a:pt x="0" y="159272"/>
                  </a:lnTo>
                  <a:lnTo>
                    <a:pt x="7125" y="195317"/>
                  </a:lnTo>
                  <a:lnTo>
                    <a:pt x="22234" y="222635"/>
                  </a:lnTo>
                  <a:lnTo>
                    <a:pt x="47118" y="245547"/>
                  </a:lnTo>
                  <a:lnTo>
                    <a:pt x="69726" y="253780"/>
                  </a:lnTo>
                  <a:lnTo>
                    <a:pt x="127958" y="264654"/>
                  </a:lnTo>
                  <a:lnTo>
                    <a:pt x="178529" y="269045"/>
                  </a:lnTo>
                  <a:lnTo>
                    <a:pt x="236104" y="270529"/>
                  </a:lnTo>
                  <a:lnTo>
                    <a:pt x="265394" y="27089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923231" y="1726673"/>
            <a:ext cx="1929992" cy="673825"/>
            <a:chOff x="923231" y="1726673"/>
            <a:chExt cx="1929992" cy="673825"/>
          </a:xfrm>
        </p:grpSpPr>
        <p:sp>
          <p:nvSpPr>
            <p:cNvPr id="37" name="Freeform 36"/>
            <p:cNvSpPr/>
            <p:nvPr/>
          </p:nvSpPr>
          <p:spPr>
            <a:xfrm>
              <a:off x="923231" y="1726673"/>
              <a:ext cx="213847" cy="673825"/>
            </a:xfrm>
            <a:custGeom>
              <a:avLst/>
              <a:gdLst/>
              <a:ahLst/>
              <a:cxnLst/>
              <a:rect l="0" t="0" r="0" b="0"/>
              <a:pathLst>
                <a:path w="213847" h="673825">
                  <a:moveTo>
                    <a:pt x="213846" y="0"/>
                  </a:moveTo>
                  <a:lnTo>
                    <a:pt x="159732" y="45781"/>
                  </a:lnTo>
                  <a:lnTo>
                    <a:pt x="106237" y="100393"/>
                  </a:lnTo>
                  <a:lnTo>
                    <a:pt x="65988" y="152022"/>
                  </a:lnTo>
                  <a:lnTo>
                    <a:pt x="33818" y="206111"/>
                  </a:lnTo>
                  <a:lnTo>
                    <a:pt x="11082" y="262625"/>
                  </a:lnTo>
                  <a:lnTo>
                    <a:pt x="0" y="300213"/>
                  </a:lnTo>
                  <a:lnTo>
                    <a:pt x="486" y="357754"/>
                  </a:lnTo>
                  <a:lnTo>
                    <a:pt x="9961" y="418108"/>
                  </a:lnTo>
                  <a:lnTo>
                    <a:pt x="15006" y="458716"/>
                  </a:lnTo>
                  <a:lnTo>
                    <a:pt x="37374" y="515299"/>
                  </a:lnTo>
                  <a:lnTo>
                    <a:pt x="69023" y="566298"/>
                  </a:lnTo>
                  <a:lnTo>
                    <a:pt x="109070" y="615193"/>
                  </a:lnTo>
                  <a:lnTo>
                    <a:pt x="163444" y="659650"/>
                  </a:lnTo>
                  <a:lnTo>
                    <a:pt x="192789" y="6738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527475" y="1874072"/>
              <a:ext cx="20215" cy="431670"/>
            </a:xfrm>
            <a:custGeom>
              <a:avLst/>
              <a:gdLst/>
              <a:ahLst/>
              <a:cxnLst/>
              <a:rect l="0" t="0" r="0" b="0"/>
              <a:pathLst>
                <a:path w="20215" h="431670">
                  <a:moveTo>
                    <a:pt x="20214" y="0"/>
                  </a:moveTo>
                  <a:lnTo>
                    <a:pt x="5560" y="58617"/>
                  </a:lnTo>
                  <a:lnTo>
                    <a:pt x="1054" y="110175"/>
                  </a:lnTo>
                  <a:lnTo>
                    <a:pt x="0" y="152692"/>
                  </a:lnTo>
                  <a:lnTo>
                    <a:pt x="701" y="198884"/>
                  </a:lnTo>
                  <a:lnTo>
                    <a:pt x="4913" y="246711"/>
                  </a:lnTo>
                  <a:lnTo>
                    <a:pt x="10684" y="292143"/>
                  </a:lnTo>
                  <a:lnTo>
                    <a:pt x="17390" y="354063"/>
                  </a:lnTo>
                  <a:lnTo>
                    <a:pt x="19377" y="400095"/>
                  </a:lnTo>
                  <a:lnTo>
                    <a:pt x="20214" y="4316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296292" y="1905658"/>
              <a:ext cx="261926" cy="297899"/>
            </a:xfrm>
            <a:custGeom>
              <a:avLst/>
              <a:gdLst/>
              <a:ahLst/>
              <a:cxnLst/>
              <a:rect l="0" t="0" r="0" b="0"/>
              <a:pathLst>
                <a:path w="261926" h="297899">
                  <a:moveTo>
                    <a:pt x="261925" y="168456"/>
                  </a:moveTo>
                  <a:lnTo>
                    <a:pt x="201984" y="194819"/>
                  </a:lnTo>
                  <a:lnTo>
                    <a:pt x="146487" y="235294"/>
                  </a:lnTo>
                  <a:lnTo>
                    <a:pt x="92424" y="276094"/>
                  </a:lnTo>
                  <a:lnTo>
                    <a:pt x="40689" y="297693"/>
                  </a:lnTo>
                  <a:lnTo>
                    <a:pt x="30206" y="297898"/>
                  </a:lnTo>
                  <a:lnTo>
                    <a:pt x="9200" y="291886"/>
                  </a:lnTo>
                  <a:lnTo>
                    <a:pt x="3365" y="283498"/>
                  </a:lnTo>
                  <a:lnTo>
                    <a:pt x="0" y="258580"/>
                  </a:lnTo>
                  <a:lnTo>
                    <a:pt x="10335" y="200818"/>
                  </a:lnTo>
                  <a:lnTo>
                    <a:pt x="34168" y="137925"/>
                  </a:lnTo>
                  <a:lnTo>
                    <a:pt x="50733" y="75641"/>
                  </a:lnTo>
                  <a:lnTo>
                    <a:pt x="55758" y="47656"/>
                  </a:lnTo>
                  <a:lnTo>
                    <a:pt x="5135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705616" y="1901683"/>
              <a:ext cx="241495" cy="351416"/>
            </a:xfrm>
            <a:custGeom>
              <a:avLst/>
              <a:gdLst/>
              <a:ahLst/>
              <a:cxnLst/>
              <a:rect l="0" t="0" r="0" b="0"/>
              <a:pathLst>
                <a:path w="241495" h="351416">
                  <a:moveTo>
                    <a:pt x="0" y="46089"/>
                  </a:moveTo>
                  <a:lnTo>
                    <a:pt x="11179" y="34910"/>
                  </a:lnTo>
                  <a:lnTo>
                    <a:pt x="32264" y="29422"/>
                  </a:lnTo>
                  <a:lnTo>
                    <a:pt x="94629" y="18374"/>
                  </a:lnTo>
                  <a:lnTo>
                    <a:pt x="148067" y="12148"/>
                  </a:lnTo>
                  <a:lnTo>
                    <a:pt x="203683" y="0"/>
                  </a:lnTo>
                  <a:lnTo>
                    <a:pt x="225447" y="2598"/>
                  </a:lnTo>
                  <a:lnTo>
                    <a:pt x="234526" y="6566"/>
                  </a:lnTo>
                  <a:lnTo>
                    <a:pt x="239409" y="12721"/>
                  </a:lnTo>
                  <a:lnTo>
                    <a:pt x="241494" y="20334"/>
                  </a:lnTo>
                  <a:lnTo>
                    <a:pt x="238840" y="47816"/>
                  </a:lnTo>
                  <a:lnTo>
                    <a:pt x="215766" y="108534"/>
                  </a:lnTo>
                  <a:lnTo>
                    <a:pt x="189153" y="170554"/>
                  </a:lnTo>
                  <a:lnTo>
                    <a:pt x="166955" y="222623"/>
                  </a:lnTo>
                  <a:lnTo>
                    <a:pt x="155997" y="285726"/>
                  </a:lnTo>
                  <a:lnTo>
                    <a:pt x="143707" y="319083"/>
                  </a:lnTo>
                  <a:lnTo>
                    <a:pt x="126342" y="3514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063585" y="2242570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257921" y="1928024"/>
              <a:ext cx="231536" cy="391064"/>
            </a:xfrm>
            <a:custGeom>
              <a:avLst/>
              <a:gdLst/>
              <a:ahLst/>
              <a:cxnLst/>
              <a:rect l="0" t="0" r="0" b="0"/>
              <a:pathLst>
                <a:path w="231536" h="391064">
                  <a:moveTo>
                    <a:pt x="174161" y="93447"/>
                  </a:moveTo>
                  <a:lnTo>
                    <a:pt x="131009" y="146174"/>
                  </a:lnTo>
                  <a:lnTo>
                    <a:pt x="100950" y="199442"/>
                  </a:lnTo>
                  <a:lnTo>
                    <a:pt x="78072" y="255024"/>
                  </a:lnTo>
                  <a:lnTo>
                    <a:pt x="70693" y="311064"/>
                  </a:lnTo>
                  <a:lnTo>
                    <a:pt x="71754" y="350819"/>
                  </a:lnTo>
                  <a:lnTo>
                    <a:pt x="80294" y="370051"/>
                  </a:lnTo>
                  <a:lnTo>
                    <a:pt x="95008" y="383278"/>
                  </a:lnTo>
                  <a:lnTo>
                    <a:pt x="103845" y="388443"/>
                  </a:lnTo>
                  <a:lnTo>
                    <a:pt x="123023" y="391063"/>
                  </a:lnTo>
                  <a:lnTo>
                    <a:pt x="163930" y="383213"/>
                  </a:lnTo>
                  <a:lnTo>
                    <a:pt x="181702" y="370800"/>
                  </a:lnTo>
                  <a:lnTo>
                    <a:pt x="224287" y="330229"/>
                  </a:lnTo>
                  <a:lnTo>
                    <a:pt x="231535" y="307088"/>
                  </a:lnTo>
                  <a:lnTo>
                    <a:pt x="231128" y="296706"/>
                  </a:lnTo>
                  <a:lnTo>
                    <a:pt x="224436" y="278931"/>
                  </a:lnTo>
                  <a:lnTo>
                    <a:pt x="199907" y="241220"/>
                  </a:lnTo>
                  <a:lnTo>
                    <a:pt x="146746" y="197164"/>
                  </a:lnTo>
                  <a:lnTo>
                    <a:pt x="94050" y="163544"/>
                  </a:lnTo>
                  <a:lnTo>
                    <a:pt x="37833" y="119619"/>
                  </a:lnTo>
                  <a:lnTo>
                    <a:pt x="11455" y="97432"/>
                  </a:lnTo>
                  <a:lnTo>
                    <a:pt x="2412" y="76891"/>
                  </a:lnTo>
                  <a:lnTo>
                    <a:pt x="0" y="64862"/>
                  </a:lnTo>
                  <a:lnTo>
                    <a:pt x="732" y="54503"/>
                  </a:lnTo>
                  <a:lnTo>
                    <a:pt x="7785" y="36754"/>
                  </a:lnTo>
                  <a:lnTo>
                    <a:pt x="24909" y="13608"/>
                  </a:lnTo>
                  <a:lnTo>
                    <a:pt x="47386" y="5321"/>
                  </a:lnTo>
                  <a:lnTo>
                    <a:pt x="109475" y="0"/>
                  </a:lnTo>
                  <a:lnTo>
                    <a:pt x="149536" y="4668"/>
                  </a:lnTo>
                  <a:lnTo>
                    <a:pt x="183633" y="19049"/>
                  </a:lnTo>
                  <a:lnTo>
                    <a:pt x="191004" y="27471"/>
                  </a:lnTo>
                  <a:lnTo>
                    <a:pt x="199195" y="49306"/>
                  </a:lnTo>
                  <a:lnTo>
                    <a:pt x="205747" y="10397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620821" y="1944909"/>
              <a:ext cx="232402" cy="392418"/>
            </a:xfrm>
            <a:custGeom>
              <a:avLst/>
              <a:gdLst/>
              <a:ahLst/>
              <a:cxnLst/>
              <a:rect l="0" t="0" r="0" b="0"/>
              <a:pathLst>
                <a:path w="232402" h="392418">
                  <a:moveTo>
                    <a:pt x="179759" y="139733"/>
                  </a:moveTo>
                  <a:lnTo>
                    <a:pt x="188092" y="102255"/>
                  </a:lnTo>
                  <a:lnTo>
                    <a:pt x="186517" y="64288"/>
                  </a:lnTo>
                  <a:lnTo>
                    <a:pt x="180423" y="39521"/>
                  </a:lnTo>
                  <a:lnTo>
                    <a:pt x="169916" y="20715"/>
                  </a:lnTo>
                  <a:lnTo>
                    <a:pt x="151208" y="7678"/>
                  </a:lnTo>
                  <a:lnTo>
                    <a:pt x="139668" y="2563"/>
                  </a:lnTo>
                  <a:lnTo>
                    <a:pt x="111248" y="0"/>
                  </a:lnTo>
                  <a:lnTo>
                    <a:pt x="56521" y="7886"/>
                  </a:lnTo>
                  <a:lnTo>
                    <a:pt x="28341" y="22939"/>
                  </a:lnTo>
                  <a:lnTo>
                    <a:pt x="5173" y="47805"/>
                  </a:lnTo>
                  <a:lnTo>
                    <a:pt x="0" y="73530"/>
                  </a:lnTo>
                  <a:lnTo>
                    <a:pt x="6211" y="126526"/>
                  </a:lnTo>
                  <a:lnTo>
                    <a:pt x="20972" y="154407"/>
                  </a:lnTo>
                  <a:lnTo>
                    <a:pt x="40164" y="177486"/>
                  </a:lnTo>
                  <a:lnTo>
                    <a:pt x="60005" y="185758"/>
                  </a:lnTo>
                  <a:lnTo>
                    <a:pt x="83251" y="188265"/>
                  </a:lnTo>
                  <a:lnTo>
                    <a:pt x="105281" y="185479"/>
                  </a:lnTo>
                  <a:lnTo>
                    <a:pt x="137414" y="171745"/>
                  </a:lnTo>
                  <a:lnTo>
                    <a:pt x="163573" y="152857"/>
                  </a:lnTo>
                  <a:lnTo>
                    <a:pt x="180552" y="126854"/>
                  </a:lnTo>
                  <a:lnTo>
                    <a:pt x="186137" y="122958"/>
                  </a:lnTo>
                  <a:lnTo>
                    <a:pt x="192200" y="122701"/>
                  </a:lnTo>
                  <a:lnTo>
                    <a:pt x="198581" y="124869"/>
                  </a:lnTo>
                  <a:lnTo>
                    <a:pt x="202836" y="133333"/>
                  </a:lnTo>
                  <a:lnTo>
                    <a:pt x="212783" y="191111"/>
                  </a:lnTo>
                  <a:lnTo>
                    <a:pt x="220077" y="253867"/>
                  </a:lnTo>
                  <a:lnTo>
                    <a:pt x="228754" y="306947"/>
                  </a:lnTo>
                  <a:lnTo>
                    <a:pt x="231681" y="358160"/>
                  </a:lnTo>
                  <a:lnTo>
                    <a:pt x="232401" y="3924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2895336" y="1758259"/>
            <a:ext cx="2537369" cy="673824"/>
            <a:chOff x="2895336" y="1758259"/>
            <a:chExt cx="2537369" cy="673824"/>
          </a:xfrm>
        </p:grpSpPr>
        <p:sp>
          <p:nvSpPr>
            <p:cNvPr id="45" name="Freeform 44"/>
            <p:cNvSpPr/>
            <p:nvPr/>
          </p:nvSpPr>
          <p:spPr>
            <a:xfrm>
              <a:off x="2895336" y="1831958"/>
              <a:ext cx="246826" cy="589597"/>
            </a:xfrm>
            <a:custGeom>
              <a:avLst/>
              <a:gdLst/>
              <a:ahLst/>
              <a:cxnLst/>
              <a:rect l="0" t="0" r="0" b="0"/>
              <a:pathLst>
                <a:path w="246826" h="589597">
                  <a:moveTo>
                    <a:pt x="0" y="0"/>
                  </a:moveTo>
                  <a:lnTo>
                    <a:pt x="63334" y="63333"/>
                  </a:lnTo>
                  <a:lnTo>
                    <a:pt x="116753" y="111538"/>
                  </a:lnTo>
                  <a:lnTo>
                    <a:pt x="141438" y="146132"/>
                  </a:lnTo>
                  <a:lnTo>
                    <a:pt x="179386" y="202126"/>
                  </a:lnTo>
                  <a:lnTo>
                    <a:pt x="201551" y="242567"/>
                  </a:lnTo>
                  <a:lnTo>
                    <a:pt x="224433" y="305363"/>
                  </a:lnTo>
                  <a:lnTo>
                    <a:pt x="242133" y="364213"/>
                  </a:lnTo>
                  <a:lnTo>
                    <a:pt x="246825" y="393499"/>
                  </a:lnTo>
                  <a:lnTo>
                    <a:pt x="240305" y="440897"/>
                  </a:lnTo>
                  <a:lnTo>
                    <a:pt x="227959" y="473397"/>
                  </a:lnTo>
                  <a:lnTo>
                    <a:pt x="189191" y="533800"/>
                  </a:lnTo>
                  <a:lnTo>
                    <a:pt x="171481" y="560196"/>
                  </a:lnTo>
                  <a:lnTo>
                    <a:pt x="162781" y="576529"/>
                  </a:lnTo>
                  <a:lnTo>
                    <a:pt x="147399" y="5895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418154" y="1768787"/>
              <a:ext cx="193121" cy="610654"/>
            </a:xfrm>
            <a:custGeom>
              <a:avLst/>
              <a:gdLst/>
              <a:ahLst/>
              <a:cxnLst/>
              <a:rect l="0" t="0" r="0" b="0"/>
              <a:pathLst>
                <a:path w="193121" h="610654">
                  <a:moveTo>
                    <a:pt x="193120" y="0"/>
                  </a:moveTo>
                  <a:lnTo>
                    <a:pt x="149158" y="34898"/>
                  </a:lnTo>
                  <a:lnTo>
                    <a:pt x="102328" y="89458"/>
                  </a:lnTo>
                  <a:lnTo>
                    <a:pt x="69957" y="145893"/>
                  </a:lnTo>
                  <a:lnTo>
                    <a:pt x="47779" y="200394"/>
                  </a:lnTo>
                  <a:lnTo>
                    <a:pt x="28104" y="253014"/>
                  </a:lnTo>
                  <a:lnTo>
                    <a:pt x="10735" y="301655"/>
                  </a:lnTo>
                  <a:lnTo>
                    <a:pt x="0" y="358831"/>
                  </a:lnTo>
                  <a:lnTo>
                    <a:pt x="2019" y="414506"/>
                  </a:lnTo>
                  <a:lnTo>
                    <a:pt x="5476" y="472597"/>
                  </a:lnTo>
                  <a:lnTo>
                    <a:pt x="26420" y="532213"/>
                  </a:lnTo>
                  <a:lnTo>
                    <a:pt x="59990" y="580566"/>
                  </a:lnTo>
                  <a:lnTo>
                    <a:pt x="87835" y="6106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677012" y="1905658"/>
              <a:ext cx="204800" cy="407543"/>
            </a:xfrm>
            <a:custGeom>
              <a:avLst/>
              <a:gdLst/>
              <a:ahLst/>
              <a:cxnLst/>
              <a:rect l="0" t="0" r="0" b="0"/>
              <a:pathLst>
                <a:path w="204800" h="407543">
                  <a:moveTo>
                    <a:pt x="144832" y="0"/>
                  </a:moveTo>
                  <a:lnTo>
                    <a:pt x="102170" y="48900"/>
                  </a:lnTo>
                  <a:lnTo>
                    <a:pt x="60556" y="107151"/>
                  </a:lnTo>
                  <a:lnTo>
                    <a:pt x="38108" y="147767"/>
                  </a:lnTo>
                  <a:lnTo>
                    <a:pt x="18763" y="208423"/>
                  </a:lnTo>
                  <a:lnTo>
                    <a:pt x="4506" y="263438"/>
                  </a:lnTo>
                  <a:lnTo>
                    <a:pt x="0" y="322225"/>
                  </a:lnTo>
                  <a:lnTo>
                    <a:pt x="7423" y="362456"/>
                  </a:lnTo>
                  <a:lnTo>
                    <a:pt x="17861" y="381800"/>
                  </a:lnTo>
                  <a:lnTo>
                    <a:pt x="33418" y="395076"/>
                  </a:lnTo>
                  <a:lnTo>
                    <a:pt x="42480" y="400255"/>
                  </a:lnTo>
                  <a:lnTo>
                    <a:pt x="83180" y="407542"/>
                  </a:lnTo>
                  <a:lnTo>
                    <a:pt x="109242" y="403008"/>
                  </a:lnTo>
                  <a:lnTo>
                    <a:pt x="140527" y="387301"/>
                  </a:lnTo>
                  <a:lnTo>
                    <a:pt x="185426" y="352993"/>
                  </a:lnTo>
                  <a:lnTo>
                    <a:pt x="197189" y="334700"/>
                  </a:lnTo>
                  <a:lnTo>
                    <a:pt x="204799" y="299082"/>
                  </a:lnTo>
                  <a:lnTo>
                    <a:pt x="200340" y="275645"/>
                  </a:lnTo>
                  <a:lnTo>
                    <a:pt x="195875" y="264481"/>
                  </a:lnTo>
                  <a:lnTo>
                    <a:pt x="181556" y="248958"/>
                  </a:lnTo>
                  <a:lnTo>
                    <a:pt x="172824" y="243181"/>
                  </a:lnTo>
                  <a:lnTo>
                    <a:pt x="150644" y="239881"/>
                  </a:lnTo>
                  <a:lnTo>
                    <a:pt x="126358" y="243484"/>
                  </a:lnTo>
                  <a:lnTo>
                    <a:pt x="88410" y="261742"/>
                  </a:lnTo>
                  <a:lnTo>
                    <a:pt x="71133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000829" y="225309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207273" y="1937243"/>
              <a:ext cx="25183" cy="389556"/>
            </a:xfrm>
            <a:custGeom>
              <a:avLst/>
              <a:gdLst/>
              <a:ahLst/>
              <a:cxnLst/>
              <a:rect l="0" t="0" r="0" b="0"/>
              <a:pathLst>
                <a:path w="25183" h="389556">
                  <a:moveTo>
                    <a:pt x="14654" y="0"/>
                  </a:moveTo>
                  <a:lnTo>
                    <a:pt x="0" y="49552"/>
                  </a:lnTo>
                  <a:lnTo>
                    <a:pt x="2097" y="109787"/>
                  </a:lnTo>
                  <a:lnTo>
                    <a:pt x="3525" y="156012"/>
                  </a:lnTo>
                  <a:lnTo>
                    <a:pt x="5117" y="209612"/>
                  </a:lnTo>
                  <a:lnTo>
                    <a:pt x="12424" y="267183"/>
                  </a:lnTo>
                  <a:lnTo>
                    <a:pt x="19803" y="323008"/>
                  </a:lnTo>
                  <a:lnTo>
                    <a:pt x="24474" y="377556"/>
                  </a:lnTo>
                  <a:lnTo>
                    <a:pt x="25182" y="389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356218" y="1908570"/>
              <a:ext cx="223679" cy="428757"/>
            </a:xfrm>
            <a:custGeom>
              <a:avLst/>
              <a:gdLst/>
              <a:ahLst/>
              <a:cxnLst/>
              <a:rect l="0" t="0" r="0" b="0"/>
              <a:pathLst>
                <a:path w="223679" h="428757">
                  <a:moveTo>
                    <a:pt x="160507" y="165544"/>
                  </a:moveTo>
                  <a:lnTo>
                    <a:pt x="166096" y="148776"/>
                  </a:lnTo>
                  <a:lnTo>
                    <a:pt x="165721" y="131185"/>
                  </a:lnTo>
                  <a:lnTo>
                    <a:pt x="152788" y="73715"/>
                  </a:lnTo>
                  <a:lnTo>
                    <a:pt x="141583" y="41239"/>
                  </a:lnTo>
                  <a:lnTo>
                    <a:pt x="130259" y="24119"/>
                  </a:lnTo>
                  <a:lnTo>
                    <a:pt x="111189" y="11831"/>
                  </a:lnTo>
                  <a:lnTo>
                    <a:pt x="87115" y="3640"/>
                  </a:lnTo>
                  <a:lnTo>
                    <a:pt x="60818" y="0"/>
                  </a:lnTo>
                  <a:lnTo>
                    <a:pt x="39772" y="4621"/>
                  </a:lnTo>
                  <a:lnTo>
                    <a:pt x="30884" y="9129"/>
                  </a:lnTo>
                  <a:lnTo>
                    <a:pt x="17889" y="23496"/>
                  </a:lnTo>
                  <a:lnTo>
                    <a:pt x="14" y="61316"/>
                  </a:lnTo>
                  <a:lnTo>
                    <a:pt x="0" y="103336"/>
                  </a:lnTo>
                  <a:lnTo>
                    <a:pt x="7405" y="141652"/>
                  </a:lnTo>
                  <a:lnTo>
                    <a:pt x="22597" y="169643"/>
                  </a:lnTo>
                  <a:lnTo>
                    <a:pt x="38382" y="182183"/>
                  </a:lnTo>
                  <a:lnTo>
                    <a:pt x="47505" y="187165"/>
                  </a:lnTo>
                  <a:lnTo>
                    <a:pt x="70120" y="189581"/>
                  </a:lnTo>
                  <a:lnTo>
                    <a:pt x="93429" y="185586"/>
                  </a:lnTo>
                  <a:lnTo>
                    <a:pt x="119705" y="170182"/>
                  </a:lnTo>
                  <a:lnTo>
                    <a:pt x="149544" y="140897"/>
                  </a:lnTo>
                  <a:lnTo>
                    <a:pt x="156708" y="131565"/>
                  </a:lnTo>
                  <a:lnTo>
                    <a:pt x="162654" y="131193"/>
                  </a:lnTo>
                  <a:lnTo>
                    <a:pt x="167787" y="136794"/>
                  </a:lnTo>
                  <a:lnTo>
                    <a:pt x="175441" y="157445"/>
                  </a:lnTo>
                  <a:lnTo>
                    <a:pt x="186347" y="216888"/>
                  </a:lnTo>
                  <a:lnTo>
                    <a:pt x="192128" y="275685"/>
                  </a:lnTo>
                  <a:lnTo>
                    <a:pt x="203321" y="336692"/>
                  </a:lnTo>
                  <a:lnTo>
                    <a:pt x="216797" y="393543"/>
                  </a:lnTo>
                  <a:lnTo>
                    <a:pt x="223678" y="4287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664124" y="1960583"/>
              <a:ext cx="219816" cy="395075"/>
            </a:xfrm>
            <a:custGeom>
              <a:avLst/>
              <a:gdLst/>
              <a:ahLst/>
              <a:cxnLst/>
              <a:rect l="0" t="0" r="0" b="0"/>
              <a:pathLst>
                <a:path w="219816" h="395075">
                  <a:moveTo>
                    <a:pt x="0" y="50360"/>
                  </a:moveTo>
                  <a:lnTo>
                    <a:pt x="5589" y="33592"/>
                  </a:lnTo>
                  <a:lnTo>
                    <a:pt x="17692" y="22240"/>
                  </a:lnTo>
                  <a:lnTo>
                    <a:pt x="54058" y="5421"/>
                  </a:lnTo>
                  <a:lnTo>
                    <a:pt x="90237" y="0"/>
                  </a:lnTo>
                  <a:lnTo>
                    <a:pt x="110685" y="4971"/>
                  </a:lnTo>
                  <a:lnTo>
                    <a:pt x="119413" y="9572"/>
                  </a:lnTo>
                  <a:lnTo>
                    <a:pt x="132232" y="27163"/>
                  </a:lnTo>
                  <a:lnTo>
                    <a:pt x="137287" y="38404"/>
                  </a:lnTo>
                  <a:lnTo>
                    <a:pt x="139785" y="60254"/>
                  </a:lnTo>
                  <a:lnTo>
                    <a:pt x="131857" y="102877"/>
                  </a:lnTo>
                  <a:lnTo>
                    <a:pt x="97518" y="166162"/>
                  </a:lnTo>
                  <a:lnTo>
                    <a:pt x="71398" y="192166"/>
                  </a:lnTo>
                  <a:lnTo>
                    <a:pt x="66316" y="194030"/>
                  </a:lnTo>
                  <a:lnTo>
                    <a:pt x="64098" y="191763"/>
                  </a:lnTo>
                  <a:lnTo>
                    <a:pt x="63789" y="186743"/>
                  </a:lnTo>
                  <a:lnTo>
                    <a:pt x="69685" y="174925"/>
                  </a:lnTo>
                  <a:lnTo>
                    <a:pt x="74532" y="168498"/>
                  </a:lnTo>
                  <a:lnTo>
                    <a:pt x="98123" y="153864"/>
                  </a:lnTo>
                  <a:lnTo>
                    <a:pt x="117310" y="152124"/>
                  </a:lnTo>
                  <a:lnTo>
                    <a:pt x="137536" y="156419"/>
                  </a:lnTo>
                  <a:lnTo>
                    <a:pt x="167483" y="171992"/>
                  </a:lnTo>
                  <a:lnTo>
                    <a:pt x="191694" y="192594"/>
                  </a:lnTo>
                  <a:lnTo>
                    <a:pt x="206470" y="210671"/>
                  </a:lnTo>
                  <a:lnTo>
                    <a:pt x="214597" y="236643"/>
                  </a:lnTo>
                  <a:lnTo>
                    <a:pt x="219815" y="295387"/>
                  </a:lnTo>
                  <a:lnTo>
                    <a:pt x="215129" y="332360"/>
                  </a:lnTo>
                  <a:lnTo>
                    <a:pt x="206357" y="351558"/>
                  </a:lnTo>
                  <a:lnTo>
                    <a:pt x="200743" y="359953"/>
                  </a:lnTo>
                  <a:lnTo>
                    <a:pt x="182025" y="372400"/>
                  </a:lnTo>
                  <a:lnTo>
                    <a:pt x="125573" y="392549"/>
                  </a:lnTo>
                  <a:lnTo>
                    <a:pt x="86470" y="395074"/>
                  </a:lnTo>
                  <a:lnTo>
                    <a:pt x="40694" y="389159"/>
                  </a:lnTo>
                  <a:lnTo>
                    <a:pt x="21057" y="3872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800994" y="1758259"/>
              <a:ext cx="377886" cy="673824"/>
            </a:xfrm>
            <a:custGeom>
              <a:avLst/>
              <a:gdLst/>
              <a:ahLst/>
              <a:cxnLst/>
              <a:rect l="0" t="0" r="0" b="0"/>
              <a:pathLst>
                <a:path w="377886" h="673824">
                  <a:moveTo>
                    <a:pt x="0" y="0"/>
                  </a:moveTo>
                  <a:lnTo>
                    <a:pt x="62281" y="27533"/>
                  </a:lnTo>
                  <a:lnTo>
                    <a:pt x="119451" y="64450"/>
                  </a:lnTo>
                  <a:lnTo>
                    <a:pt x="169534" y="95135"/>
                  </a:lnTo>
                  <a:lnTo>
                    <a:pt x="232289" y="139043"/>
                  </a:lnTo>
                  <a:lnTo>
                    <a:pt x="286451" y="183546"/>
                  </a:lnTo>
                  <a:lnTo>
                    <a:pt x="333715" y="244617"/>
                  </a:lnTo>
                  <a:lnTo>
                    <a:pt x="366022" y="305542"/>
                  </a:lnTo>
                  <a:lnTo>
                    <a:pt x="373247" y="328819"/>
                  </a:lnTo>
                  <a:lnTo>
                    <a:pt x="377885" y="391422"/>
                  </a:lnTo>
                  <a:lnTo>
                    <a:pt x="376179" y="424309"/>
                  </a:lnTo>
                  <a:lnTo>
                    <a:pt x="356021" y="486670"/>
                  </a:lnTo>
                  <a:lnTo>
                    <a:pt x="336335" y="528293"/>
                  </a:lnTo>
                  <a:lnTo>
                    <a:pt x="287746" y="585579"/>
                  </a:lnTo>
                  <a:lnTo>
                    <a:pt x="257357" y="614062"/>
                  </a:lnTo>
                  <a:lnTo>
                    <a:pt x="198483" y="655097"/>
                  </a:lnTo>
                  <a:lnTo>
                    <a:pt x="168456" y="67382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243191" y="2005353"/>
              <a:ext cx="178986" cy="5591"/>
            </a:xfrm>
            <a:custGeom>
              <a:avLst/>
              <a:gdLst/>
              <a:ahLst/>
              <a:cxnLst/>
              <a:rect l="0" t="0" r="0" b="0"/>
              <a:pathLst>
                <a:path w="178986" h="5591">
                  <a:moveTo>
                    <a:pt x="178985" y="5590"/>
                  </a:moveTo>
                  <a:lnTo>
                    <a:pt x="162217" y="0"/>
                  </a:lnTo>
                  <a:lnTo>
                    <a:pt x="103540" y="4045"/>
                  </a:lnTo>
                  <a:lnTo>
                    <a:pt x="43199" y="5285"/>
                  </a:lnTo>
                  <a:lnTo>
                    <a:pt x="0" y="55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264248" y="2105699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0"/>
                  </a:moveTo>
                  <a:lnTo>
                    <a:pt x="111192" y="0"/>
                  </a:lnTo>
                  <a:lnTo>
                    <a:pt x="55889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5632746" y="1771903"/>
            <a:ext cx="2369507" cy="545197"/>
            <a:chOff x="5632746" y="1771903"/>
            <a:chExt cx="2369507" cy="545197"/>
          </a:xfrm>
        </p:grpSpPr>
        <p:sp>
          <p:nvSpPr>
            <p:cNvPr id="56" name="Freeform 55"/>
            <p:cNvSpPr/>
            <p:nvPr/>
          </p:nvSpPr>
          <p:spPr>
            <a:xfrm>
              <a:off x="5632746" y="1814051"/>
              <a:ext cx="284270" cy="503049"/>
            </a:xfrm>
            <a:custGeom>
              <a:avLst/>
              <a:gdLst/>
              <a:ahLst/>
              <a:cxnLst/>
              <a:rect l="0" t="0" r="0" b="0"/>
              <a:pathLst>
                <a:path w="284270" h="503049">
                  <a:moveTo>
                    <a:pt x="0" y="70550"/>
                  </a:moveTo>
                  <a:lnTo>
                    <a:pt x="20243" y="26587"/>
                  </a:lnTo>
                  <a:lnTo>
                    <a:pt x="35903" y="12796"/>
                  </a:lnTo>
                  <a:lnTo>
                    <a:pt x="55731" y="3937"/>
                  </a:lnTo>
                  <a:lnTo>
                    <a:pt x="80142" y="0"/>
                  </a:lnTo>
                  <a:lnTo>
                    <a:pt x="120192" y="8962"/>
                  </a:lnTo>
                  <a:lnTo>
                    <a:pt x="141546" y="26410"/>
                  </a:lnTo>
                  <a:lnTo>
                    <a:pt x="180553" y="88047"/>
                  </a:lnTo>
                  <a:lnTo>
                    <a:pt x="202833" y="143780"/>
                  </a:lnTo>
                  <a:lnTo>
                    <a:pt x="208277" y="192463"/>
                  </a:lnTo>
                  <a:lnTo>
                    <a:pt x="215480" y="240163"/>
                  </a:lnTo>
                  <a:lnTo>
                    <a:pt x="213844" y="300700"/>
                  </a:lnTo>
                  <a:lnTo>
                    <a:pt x="208905" y="343634"/>
                  </a:lnTo>
                  <a:lnTo>
                    <a:pt x="199548" y="401028"/>
                  </a:lnTo>
                  <a:lnTo>
                    <a:pt x="191633" y="430338"/>
                  </a:lnTo>
                  <a:lnTo>
                    <a:pt x="160792" y="481632"/>
                  </a:lnTo>
                  <a:lnTo>
                    <a:pt x="143993" y="496188"/>
                  </a:lnTo>
                  <a:lnTo>
                    <a:pt x="134600" y="501708"/>
                  </a:lnTo>
                  <a:lnTo>
                    <a:pt x="124828" y="503048"/>
                  </a:lnTo>
                  <a:lnTo>
                    <a:pt x="104612" y="498297"/>
                  </a:lnTo>
                  <a:lnTo>
                    <a:pt x="73500" y="482469"/>
                  </a:lnTo>
                  <a:lnTo>
                    <a:pt x="58793" y="463415"/>
                  </a:lnTo>
                  <a:lnTo>
                    <a:pt x="53233" y="451783"/>
                  </a:lnTo>
                  <a:lnTo>
                    <a:pt x="50175" y="429500"/>
                  </a:lnTo>
                  <a:lnTo>
                    <a:pt x="50998" y="418644"/>
                  </a:lnTo>
                  <a:lnTo>
                    <a:pt x="61270" y="400343"/>
                  </a:lnTo>
                  <a:lnTo>
                    <a:pt x="96461" y="369531"/>
                  </a:lnTo>
                  <a:lnTo>
                    <a:pt x="122810" y="361358"/>
                  </a:lnTo>
                  <a:lnTo>
                    <a:pt x="170529" y="359876"/>
                  </a:lnTo>
                  <a:lnTo>
                    <a:pt x="233466" y="369856"/>
                  </a:lnTo>
                  <a:lnTo>
                    <a:pt x="284269" y="38640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987606" y="1839011"/>
              <a:ext cx="201660" cy="477259"/>
            </a:xfrm>
            <a:custGeom>
              <a:avLst/>
              <a:gdLst/>
              <a:ahLst/>
              <a:cxnLst/>
              <a:rect l="0" t="0" r="0" b="0"/>
              <a:pathLst>
                <a:path w="201660" h="477259">
                  <a:moveTo>
                    <a:pt x="171565" y="182460"/>
                  </a:moveTo>
                  <a:lnTo>
                    <a:pt x="180629" y="123843"/>
                  </a:lnTo>
                  <a:lnTo>
                    <a:pt x="179464" y="69669"/>
                  </a:lnTo>
                  <a:lnTo>
                    <a:pt x="170786" y="41864"/>
                  </a:lnTo>
                  <a:lnTo>
                    <a:pt x="156011" y="23266"/>
                  </a:lnTo>
                  <a:lnTo>
                    <a:pt x="127962" y="6220"/>
                  </a:lnTo>
                  <a:lnTo>
                    <a:pt x="117929" y="1796"/>
                  </a:lnTo>
                  <a:lnTo>
                    <a:pt x="94304" y="0"/>
                  </a:lnTo>
                  <a:lnTo>
                    <a:pt x="69377" y="4270"/>
                  </a:lnTo>
                  <a:lnTo>
                    <a:pt x="46599" y="13967"/>
                  </a:lnTo>
                  <a:lnTo>
                    <a:pt x="31017" y="29196"/>
                  </a:lnTo>
                  <a:lnTo>
                    <a:pt x="3710" y="88113"/>
                  </a:lnTo>
                  <a:lnTo>
                    <a:pt x="0" y="98505"/>
                  </a:lnTo>
                  <a:lnTo>
                    <a:pt x="368" y="135488"/>
                  </a:lnTo>
                  <a:lnTo>
                    <a:pt x="12143" y="188736"/>
                  </a:lnTo>
                  <a:lnTo>
                    <a:pt x="23111" y="212156"/>
                  </a:lnTo>
                  <a:lnTo>
                    <a:pt x="38905" y="228023"/>
                  </a:lnTo>
                  <a:lnTo>
                    <a:pt x="58793" y="237805"/>
                  </a:lnTo>
                  <a:lnTo>
                    <a:pt x="83230" y="242153"/>
                  </a:lnTo>
                  <a:lnTo>
                    <a:pt x="103449" y="237846"/>
                  </a:lnTo>
                  <a:lnTo>
                    <a:pt x="158407" y="202834"/>
                  </a:lnTo>
                  <a:lnTo>
                    <a:pt x="166302" y="196043"/>
                  </a:lnTo>
                  <a:lnTo>
                    <a:pt x="171566" y="197364"/>
                  </a:lnTo>
                  <a:lnTo>
                    <a:pt x="175075" y="204094"/>
                  </a:lnTo>
                  <a:lnTo>
                    <a:pt x="188405" y="258575"/>
                  </a:lnTo>
                  <a:lnTo>
                    <a:pt x="194909" y="314955"/>
                  </a:lnTo>
                  <a:lnTo>
                    <a:pt x="201522" y="366170"/>
                  </a:lnTo>
                  <a:lnTo>
                    <a:pt x="201659" y="420176"/>
                  </a:lnTo>
                  <a:lnTo>
                    <a:pt x="192622" y="4772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264456" y="1874072"/>
              <a:ext cx="147400" cy="394263"/>
            </a:xfrm>
            <a:custGeom>
              <a:avLst/>
              <a:gdLst/>
              <a:ahLst/>
              <a:cxnLst/>
              <a:rect l="0" t="0" r="0" b="0"/>
              <a:pathLst>
                <a:path w="147400" h="394263">
                  <a:moveTo>
                    <a:pt x="147399" y="0"/>
                  </a:moveTo>
                  <a:lnTo>
                    <a:pt x="130631" y="5589"/>
                  </a:lnTo>
                  <a:lnTo>
                    <a:pt x="116160" y="17692"/>
                  </a:lnTo>
                  <a:lnTo>
                    <a:pt x="66700" y="81172"/>
                  </a:lnTo>
                  <a:lnTo>
                    <a:pt x="43040" y="136468"/>
                  </a:lnTo>
                  <a:lnTo>
                    <a:pt x="24688" y="190630"/>
                  </a:lnTo>
                  <a:lnTo>
                    <a:pt x="10553" y="243069"/>
                  </a:lnTo>
                  <a:lnTo>
                    <a:pt x="5860" y="270638"/>
                  </a:lnTo>
                  <a:lnTo>
                    <a:pt x="12379" y="329583"/>
                  </a:lnTo>
                  <a:lnTo>
                    <a:pt x="19540" y="359391"/>
                  </a:lnTo>
                  <a:lnTo>
                    <a:pt x="30521" y="380438"/>
                  </a:lnTo>
                  <a:lnTo>
                    <a:pt x="39064" y="386986"/>
                  </a:lnTo>
                  <a:lnTo>
                    <a:pt x="61036" y="394262"/>
                  </a:lnTo>
                  <a:lnTo>
                    <a:pt x="71106" y="393863"/>
                  </a:lnTo>
                  <a:lnTo>
                    <a:pt x="88534" y="387180"/>
                  </a:lnTo>
                  <a:lnTo>
                    <a:pt x="111500" y="370264"/>
                  </a:lnTo>
                  <a:lnTo>
                    <a:pt x="133122" y="344844"/>
                  </a:lnTo>
                  <a:lnTo>
                    <a:pt x="136711" y="335181"/>
                  </a:lnTo>
                  <a:lnTo>
                    <a:pt x="137579" y="315086"/>
                  </a:lnTo>
                  <a:lnTo>
                    <a:pt x="130947" y="297576"/>
                  </a:lnTo>
                  <a:lnTo>
                    <a:pt x="125902" y="289631"/>
                  </a:lnTo>
                  <a:lnTo>
                    <a:pt x="107819" y="277684"/>
                  </a:lnTo>
                  <a:lnTo>
                    <a:pt x="84184" y="269644"/>
                  </a:lnTo>
                  <a:lnTo>
                    <a:pt x="58082" y="266071"/>
                  </a:lnTo>
                  <a:lnTo>
                    <a:pt x="37123" y="270722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538197" y="222151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773198" y="1885444"/>
              <a:ext cx="278094" cy="374665"/>
            </a:xfrm>
            <a:custGeom>
              <a:avLst/>
              <a:gdLst/>
              <a:ahLst/>
              <a:cxnLst/>
              <a:rect l="0" t="0" r="0" b="0"/>
              <a:pathLst>
                <a:path w="278094" h="374665">
                  <a:moveTo>
                    <a:pt x="238781" y="20214"/>
                  </a:moveTo>
                  <a:lnTo>
                    <a:pt x="175331" y="3425"/>
                  </a:lnTo>
                  <a:lnTo>
                    <a:pt x="114118" y="0"/>
                  </a:lnTo>
                  <a:lnTo>
                    <a:pt x="62208" y="4912"/>
                  </a:lnTo>
                  <a:lnTo>
                    <a:pt x="28926" y="13860"/>
                  </a:lnTo>
                  <a:lnTo>
                    <a:pt x="20498" y="20657"/>
                  </a:lnTo>
                  <a:lnTo>
                    <a:pt x="8016" y="40688"/>
                  </a:lnTo>
                  <a:lnTo>
                    <a:pt x="0" y="83862"/>
                  </a:lnTo>
                  <a:lnTo>
                    <a:pt x="8804" y="128110"/>
                  </a:lnTo>
                  <a:lnTo>
                    <a:pt x="26231" y="165267"/>
                  </a:lnTo>
                  <a:lnTo>
                    <a:pt x="33910" y="170728"/>
                  </a:lnTo>
                  <a:lnTo>
                    <a:pt x="42538" y="172029"/>
                  </a:lnTo>
                  <a:lnTo>
                    <a:pt x="61485" y="167236"/>
                  </a:lnTo>
                  <a:lnTo>
                    <a:pt x="93052" y="153723"/>
                  </a:lnTo>
                  <a:lnTo>
                    <a:pt x="145047" y="147971"/>
                  </a:lnTo>
                  <a:lnTo>
                    <a:pt x="200378" y="152424"/>
                  </a:lnTo>
                  <a:lnTo>
                    <a:pt x="222103" y="161252"/>
                  </a:lnTo>
                  <a:lnTo>
                    <a:pt x="255114" y="185983"/>
                  </a:lnTo>
                  <a:lnTo>
                    <a:pt x="271437" y="217639"/>
                  </a:lnTo>
                  <a:lnTo>
                    <a:pt x="278093" y="262244"/>
                  </a:lnTo>
                  <a:lnTo>
                    <a:pt x="268886" y="306916"/>
                  </a:lnTo>
                  <a:lnTo>
                    <a:pt x="245751" y="344198"/>
                  </a:lnTo>
                  <a:lnTo>
                    <a:pt x="220432" y="360349"/>
                  </a:lnTo>
                  <a:lnTo>
                    <a:pt x="188512" y="370256"/>
                  </a:lnTo>
                  <a:lnTo>
                    <a:pt x="132250" y="374664"/>
                  </a:lnTo>
                  <a:lnTo>
                    <a:pt x="79185" y="369081"/>
                  </a:lnTo>
                  <a:lnTo>
                    <a:pt x="17682" y="3571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7165849" y="1866457"/>
              <a:ext cx="184748" cy="384000"/>
            </a:xfrm>
            <a:custGeom>
              <a:avLst/>
              <a:gdLst/>
              <a:ahLst/>
              <a:cxnLst/>
              <a:rect l="0" t="0" r="0" b="0"/>
              <a:pathLst>
                <a:path w="184748" h="384000">
                  <a:moveTo>
                    <a:pt x="183042" y="70786"/>
                  </a:moveTo>
                  <a:lnTo>
                    <a:pt x="130337" y="130727"/>
                  </a:lnTo>
                  <a:lnTo>
                    <a:pt x="92249" y="182852"/>
                  </a:lnTo>
                  <a:lnTo>
                    <a:pt x="65093" y="241868"/>
                  </a:lnTo>
                  <a:lnTo>
                    <a:pt x="44320" y="290323"/>
                  </a:lnTo>
                  <a:lnTo>
                    <a:pt x="38214" y="334186"/>
                  </a:lnTo>
                  <a:lnTo>
                    <a:pt x="43024" y="360988"/>
                  </a:lnTo>
                  <a:lnTo>
                    <a:pt x="47583" y="373048"/>
                  </a:lnTo>
                  <a:lnTo>
                    <a:pt x="55301" y="379919"/>
                  </a:lnTo>
                  <a:lnTo>
                    <a:pt x="65126" y="383329"/>
                  </a:lnTo>
                  <a:lnTo>
                    <a:pt x="87351" y="383999"/>
                  </a:lnTo>
                  <a:lnTo>
                    <a:pt x="119594" y="376630"/>
                  </a:lnTo>
                  <a:lnTo>
                    <a:pt x="158810" y="353771"/>
                  </a:lnTo>
                  <a:lnTo>
                    <a:pt x="173442" y="339277"/>
                  </a:lnTo>
                  <a:lnTo>
                    <a:pt x="183845" y="321137"/>
                  </a:lnTo>
                  <a:lnTo>
                    <a:pt x="184747" y="311386"/>
                  </a:lnTo>
                  <a:lnTo>
                    <a:pt x="179510" y="291193"/>
                  </a:lnTo>
                  <a:lnTo>
                    <a:pt x="163408" y="260094"/>
                  </a:lnTo>
                  <a:lnTo>
                    <a:pt x="110339" y="215963"/>
                  </a:lnTo>
                  <a:lnTo>
                    <a:pt x="50766" y="166420"/>
                  </a:lnTo>
                  <a:lnTo>
                    <a:pt x="25176" y="141106"/>
                  </a:lnTo>
                  <a:lnTo>
                    <a:pt x="9665" y="110729"/>
                  </a:lnTo>
                  <a:lnTo>
                    <a:pt x="0" y="73782"/>
                  </a:lnTo>
                  <a:lnTo>
                    <a:pt x="1474" y="51061"/>
                  </a:lnTo>
                  <a:lnTo>
                    <a:pt x="12268" y="32384"/>
                  </a:lnTo>
                  <a:lnTo>
                    <a:pt x="28763" y="17453"/>
                  </a:lnTo>
                  <a:lnTo>
                    <a:pt x="47793" y="6918"/>
                  </a:lnTo>
                  <a:lnTo>
                    <a:pt x="83827" y="0"/>
                  </a:lnTo>
                  <a:lnTo>
                    <a:pt x="104241" y="4621"/>
                  </a:lnTo>
                  <a:lnTo>
                    <a:pt x="112960" y="9128"/>
                  </a:lnTo>
                  <a:lnTo>
                    <a:pt x="125769" y="23495"/>
                  </a:lnTo>
                  <a:lnTo>
                    <a:pt x="134190" y="41579"/>
                  </a:lnTo>
                  <a:lnTo>
                    <a:pt x="140928" y="813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427783" y="1904898"/>
              <a:ext cx="300135" cy="370458"/>
            </a:xfrm>
            <a:custGeom>
              <a:avLst/>
              <a:gdLst/>
              <a:ahLst/>
              <a:cxnLst/>
              <a:rect l="0" t="0" r="0" b="0"/>
              <a:pathLst>
                <a:path w="300135" h="370458">
                  <a:moveTo>
                    <a:pt x="26393" y="63931"/>
                  </a:moveTo>
                  <a:lnTo>
                    <a:pt x="35968" y="39884"/>
                  </a:lnTo>
                  <a:lnTo>
                    <a:pt x="53926" y="18461"/>
                  </a:lnTo>
                  <a:lnTo>
                    <a:pt x="71385" y="4337"/>
                  </a:lnTo>
                  <a:lnTo>
                    <a:pt x="80954" y="805"/>
                  </a:lnTo>
                  <a:lnTo>
                    <a:pt x="100945" y="0"/>
                  </a:lnTo>
                  <a:lnTo>
                    <a:pt x="131931" y="6124"/>
                  </a:lnTo>
                  <a:lnTo>
                    <a:pt x="157750" y="20936"/>
                  </a:lnTo>
                  <a:lnTo>
                    <a:pt x="180217" y="51321"/>
                  </a:lnTo>
                  <a:lnTo>
                    <a:pt x="190514" y="89960"/>
                  </a:lnTo>
                  <a:lnTo>
                    <a:pt x="193992" y="153344"/>
                  </a:lnTo>
                  <a:lnTo>
                    <a:pt x="191560" y="215950"/>
                  </a:lnTo>
                  <a:lnTo>
                    <a:pt x="174572" y="268394"/>
                  </a:lnTo>
                  <a:lnTo>
                    <a:pt x="141847" y="323219"/>
                  </a:lnTo>
                  <a:lnTo>
                    <a:pt x="108470" y="354444"/>
                  </a:lnTo>
                  <a:lnTo>
                    <a:pt x="78398" y="370457"/>
                  </a:lnTo>
                  <a:lnTo>
                    <a:pt x="54576" y="369400"/>
                  </a:lnTo>
                  <a:lnTo>
                    <a:pt x="30730" y="361132"/>
                  </a:lnTo>
                  <a:lnTo>
                    <a:pt x="12333" y="349658"/>
                  </a:lnTo>
                  <a:lnTo>
                    <a:pt x="6491" y="340983"/>
                  </a:lnTo>
                  <a:lnTo>
                    <a:pt x="0" y="318866"/>
                  </a:lnTo>
                  <a:lnTo>
                    <a:pt x="1935" y="285696"/>
                  </a:lnTo>
                  <a:lnTo>
                    <a:pt x="6578" y="277285"/>
                  </a:lnTo>
                  <a:lnTo>
                    <a:pt x="21096" y="264820"/>
                  </a:lnTo>
                  <a:lnTo>
                    <a:pt x="42366" y="258500"/>
                  </a:lnTo>
                  <a:lnTo>
                    <a:pt x="67417" y="256861"/>
                  </a:lnTo>
                  <a:lnTo>
                    <a:pt x="121627" y="265340"/>
                  </a:lnTo>
                  <a:lnTo>
                    <a:pt x="177396" y="278280"/>
                  </a:lnTo>
                  <a:lnTo>
                    <a:pt x="240708" y="290932"/>
                  </a:lnTo>
                  <a:lnTo>
                    <a:pt x="300134" y="2955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7741872" y="1771903"/>
              <a:ext cx="260381" cy="475817"/>
            </a:xfrm>
            <a:custGeom>
              <a:avLst/>
              <a:gdLst/>
              <a:ahLst/>
              <a:cxnLst/>
              <a:rect l="0" t="0" r="0" b="0"/>
              <a:pathLst>
                <a:path w="260381" h="475817">
                  <a:moveTo>
                    <a:pt x="217672" y="196926"/>
                  </a:moveTo>
                  <a:lnTo>
                    <a:pt x="200861" y="216076"/>
                  </a:lnTo>
                  <a:lnTo>
                    <a:pt x="162585" y="275732"/>
                  </a:lnTo>
                  <a:lnTo>
                    <a:pt x="131852" y="336202"/>
                  </a:lnTo>
                  <a:lnTo>
                    <a:pt x="110642" y="390423"/>
                  </a:lnTo>
                  <a:lnTo>
                    <a:pt x="104461" y="432203"/>
                  </a:lnTo>
                  <a:lnTo>
                    <a:pt x="109254" y="453961"/>
                  </a:lnTo>
                  <a:lnTo>
                    <a:pt x="113808" y="463039"/>
                  </a:lnTo>
                  <a:lnTo>
                    <a:pt x="121523" y="469091"/>
                  </a:lnTo>
                  <a:lnTo>
                    <a:pt x="142574" y="475816"/>
                  </a:lnTo>
                  <a:lnTo>
                    <a:pt x="175143" y="474012"/>
                  </a:lnTo>
                  <a:lnTo>
                    <a:pt x="216421" y="461752"/>
                  </a:lnTo>
                  <a:lnTo>
                    <a:pt x="255649" y="431350"/>
                  </a:lnTo>
                  <a:lnTo>
                    <a:pt x="259368" y="422229"/>
                  </a:lnTo>
                  <a:lnTo>
                    <a:pt x="260380" y="399616"/>
                  </a:lnTo>
                  <a:lnTo>
                    <a:pt x="248783" y="366166"/>
                  </a:lnTo>
                  <a:lnTo>
                    <a:pt x="210303" y="316934"/>
                  </a:lnTo>
                  <a:lnTo>
                    <a:pt x="150378" y="265130"/>
                  </a:lnTo>
                  <a:lnTo>
                    <a:pt x="88943" y="213392"/>
                  </a:lnTo>
                  <a:lnTo>
                    <a:pt x="29462" y="159146"/>
                  </a:lnTo>
                  <a:lnTo>
                    <a:pt x="8138" y="124511"/>
                  </a:lnTo>
                  <a:lnTo>
                    <a:pt x="0" y="86432"/>
                  </a:lnTo>
                  <a:lnTo>
                    <a:pt x="3178" y="51103"/>
                  </a:lnTo>
                  <a:lnTo>
                    <a:pt x="11597" y="32290"/>
                  </a:lnTo>
                  <a:lnTo>
                    <a:pt x="17117" y="23997"/>
                  </a:lnTo>
                  <a:lnTo>
                    <a:pt x="32610" y="11664"/>
                  </a:lnTo>
                  <a:lnTo>
                    <a:pt x="52364" y="3453"/>
                  </a:lnTo>
                  <a:lnTo>
                    <a:pt x="89793" y="0"/>
                  </a:lnTo>
                  <a:lnTo>
                    <a:pt x="130519" y="7036"/>
                  </a:lnTo>
                  <a:lnTo>
                    <a:pt x="183082" y="29782"/>
                  </a:lnTo>
                  <a:lnTo>
                    <a:pt x="204638" y="44261"/>
                  </a:lnTo>
                  <a:lnTo>
                    <a:pt x="222017" y="62394"/>
                  </a:lnTo>
                  <a:lnTo>
                    <a:pt x="231301" y="85271"/>
                  </a:lnTo>
                  <a:lnTo>
                    <a:pt x="234258" y="111037"/>
                  </a:lnTo>
                  <a:lnTo>
                    <a:pt x="226624" y="159466"/>
                  </a:lnTo>
                  <a:lnTo>
                    <a:pt x="217672" y="1863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2216718" y="2737409"/>
            <a:ext cx="1141873" cy="334598"/>
            <a:chOff x="2216718" y="2737409"/>
            <a:chExt cx="1141873" cy="334598"/>
          </a:xfrm>
        </p:grpSpPr>
        <p:sp>
          <p:nvSpPr>
            <p:cNvPr id="65" name="Freeform 64"/>
            <p:cNvSpPr/>
            <p:nvPr/>
          </p:nvSpPr>
          <p:spPr>
            <a:xfrm>
              <a:off x="2216718" y="2737409"/>
              <a:ext cx="302854" cy="334598"/>
            </a:xfrm>
            <a:custGeom>
              <a:avLst/>
              <a:gdLst/>
              <a:ahLst/>
              <a:cxnLst/>
              <a:rect l="0" t="0" r="0" b="0"/>
              <a:pathLst>
                <a:path w="302854" h="334598">
                  <a:moveTo>
                    <a:pt x="225893" y="0"/>
                  </a:moveTo>
                  <a:lnTo>
                    <a:pt x="163613" y="17958"/>
                  </a:lnTo>
                  <a:lnTo>
                    <a:pt x="109562" y="31667"/>
                  </a:lnTo>
                  <a:lnTo>
                    <a:pt x="81774" y="36301"/>
                  </a:lnTo>
                  <a:lnTo>
                    <a:pt x="28926" y="29744"/>
                  </a:lnTo>
                  <a:lnTo>
                    <a:pt x="17373" y="26848"/>
                  </a:lnTo>
                  <a:lnTo>
                    <a:pt x="9670" y="30767"/>
                  </a:lnTo>
                  <a:lnTo>
                    <a:pt x="4536" y="39229"/>
                  </a:lnTo>
                  <a:lnTo>
                    <a:pt x="0" y="61889"/>
                  </a:lnTo>
                  <a:lnTo>
                    <a:pt x="3501" y="111271"/>
                  </a:lnTo>
                  <a:lnTo>
                    <a:pt x="10128" y="165479"/>
                  </a:lnTo>
                  <a:lnTo>
                    <a:pt x="15369" y="172320"/>
                  </a:lnTo>
                  <a:lnTo>
                    <a:pt x="22373" y="175712"/>
                  </a:lnTo>
                  <a:lnTo>
                    <a:pt x="30551" y="176803"/>
                  </a:lnTo>
                  <a:lnTo>
                    <a:pt x="45878" y="171776"/>
                  </a:lnTo>
                  <a:lnTo>
                    <a:pt x="80370" y="155074"/>
                  </a:lnTo>
                  <a:lnTo>
                    <a:pt x="142836" y="148410"/>
                  </a:lnTo>
                  <a:lnTo>
                    <a:pt x="198048" y="147599"/>
                  </a:lnTo>
                  <a:lnTo>
                    <a:pt x="234410" y="153047"/>
                  </a:lnTo>
                  <a:lnTo>
                    <a:pt x="261822" y="167660"/>
                  </a:lnTo>
                  <a:lnTo>
                    <a:pt x="284762" y="186808"/>
                  </a:lnTo>
                  <a:lnTo>
                    <a:pt x="300787" y="212888"/>
                  </a:lnTo>
                  <a:lnTo>
                    <a:pt x="302853" y="232657"/>
                  </a:lnTo>
                  <a:lnTo>
                    <a:pt x="294647" y="273944"/>
                  </a:lnTo>
                  <a:lnTo>
                    <a:pt x="279540" y="299798"/>
                  </a:lnTo>
                  <a:lnTo>
                    <a:pt x="263774" y="311838"/>
                  </a:lnTo>
                  <a:lnTo>
                    <a:pt x="225057" y="329099"/>
                  </a:lnTo>
                  <a:lnTo>
                    <a:pt x="182882" y="334597"/>
                  </a:lnTo>
                  <a:lnTo>
                    <a:pt x="133039" y="328049"/>
                  </a:lnTo>
                  <a:lnTo>
                    <a:pt x="89398" y="312371"/>
                  </a:lnTo>
                  <a:lnTo>
                    <a:pt x="57437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567000" y="2737409"/>
              <a:ext cx="227379" cy="280201"/>
            </a:xfrm>
            <a:custGeom>
              <a:avLst/>
              <a:gdLst/>
              <a:ahLst/>
              <a:cxnLst/>
              <a:rect l="0" t="0" r="0" b="0"/>
              <a:pathLst>
                <a:path w="227379" h="280201">
                  <a:moveTo>
                    <a:pt x="96709" y="21057"/>
                  </a:moveTo>
                  <a:lnTo>
                    <a:pt x="52747" y="41300"/>
                  </a:lnTo>
                  <a:lnTo>
                    <a:pt x="38956" y="56960"/>
                  </a:lnTo>
                  <a:lnTo>
                    <a:pt x="9838" y="113073"/>
                  </a:lnTo>
                  <a:lnTo>
                    <a:pt x="3700" y="121006"/>
                  </a:lnTo>
                  <a:lnTo>
                    <a:pt x="0" y="142298"/>
                  </a:lnTo>
                  <a:lnTo>
                    <a:pt x="10101" y="199369"/>
                  </a:lnTo>
                  <a:lnTo>
                    <a:pt x="21005" y="230258"/>
                  </a:lnTo>
                  <a:lnTo>
                    <a:pt x="39703" y="254748"/>
                  </a:lnTo>
                  <a:lnTo>
                    <a:pt x="57335" y="269589"/>
                  </a:lnTo>
                  <a:lnTo>
                    <a:pt x="79990" y="277745"/>
                  </a:lnTo>
                  <a:lnTo>
                    <a:pt x="105656" y="280200"/>
                  </a:lnTo>
                  <a:lnTo>
                    <a:pt x="132661" y="277391"/>
                  </a:lnTo>
                  <a:lnTo>
                    <a:pt x="154022" y="269124"/>
                  </a:lnTo>
                  <a:lnTo>
                    <a:pt x="186799" y="244753"/>
                  </a:lnTo>
                  <a:lnTo>
                    <a:pt x="208671" y="218749"/>
                  </a:lnTo>
                  <a:lnTo>
                    <a:pt x="216660" y="195877"/>
                  </a:lnTo>
                  <a:lnTo>
                    <a:pt x="227378" y="137478"/>
                  </a:lnTo>
                  <a:lnTo>
                    <a:pt x="226153" y="92467"/>
                  </a:lnTo>
                  <a:lnTo>
                    <a:pt x="218191" y="69952"/>
                  </a:lnTo>
                  <a:lnTo>
                    <a:pt x="194015" y="36435"/>
                  </a:lnTo>
                  <a:lnTo>
                    <a:pt x="162456" y="14435"/>
                  </a:lnTo>
                  <a:lnTo>
                    <a:pt x="108602" y="1901"/>
                  </a:lnTo>
                  <a:lnTo>
                    <a:pt x="9670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253305" y="2779523"/>
              <a:ext cx="105286" cy="115814"/>
            </a:xfrm>
            <a:custGeom>
              <a:avLst/>
              <a:gdLst/>
              <a:ahLst/>
              <a:cxnLst/>
              <a:rect l="0" t="0" r="0" b="0"/>
              <a:pathLst>
                <a:path w="105286" h="115814">
                  <a:moveTo>
                    <a:pt x="105285" y="0"/>
                  </a:moveTo>
                  <a:lnTo>
                    <a:pt x="46722" y="55087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274362" y="2747937"/>
              <a:ext cx="84229" cy="126343"/>
            </a:xfrm>
            <a:custGeom>
              <a:avLst/>
              <a:gdLst/>
              <a:ahLst/>
              <a:cxnLst/>
              <a:rect l="0" t="0" r="0" b="0"/>
              <a:pathLst>
                <a:path w="84229" h="126343">
                  <a:moveTo>
                    <a:pt x="84228" y="126342"/>
                  </a:moveTo>
                  <a:lnTo>
                    <a:pt x="73483" y="92721"/>
                  </a:lnTo>
                  <a:lnTo>
                    <a:pt x="30171" y="3293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3772108" y="2653181"/>
            <a:ext cx="1197343" cy="481813"/>
            <a:chOff x="3772108" y="2653181"/>
            <a:chExt cx="1197343" cy="481813"/>
          </a:xfrm>
        </p:grpSpPr>
        <p:sp>
          <p:nvSpPr>
            <p:cNvPr id="70" name="Freeform 69"/>
            <p:cNvSpPr/>
            <p:nvPr/>
          </p:nvSpPr>
          <p:spPr>
            <a:xfrm>
              <a:off x="3772108" y="2653181"/>
              <a:ext cx="255600" cy="481813"/>
            </a:xfrm>
            <a:custGeom>
              <a:avLst/>
              <a:gdLst/>
              <a:ahLst/>
              <a:cxnLst/>
              <a:rect l="0" t="0" r="0" b="0"/>
              <a:pathLst>
                <a:path w="255600" h="481813">
                  <a:moveTo>
                    <a:pt x="197135" y="0"/>
                  </a:moveTo>
                  <a:lnTo>
                    <a:pt x="147637" y="58563"/>
                  </a:lnTo>
                  <a:lnTo>
                    <a:pt x="105856" y="107268"/>
                  </a:lnTo>
                  <a:lnTo>
                    <a:pt x="76636" y="163432"/>
                  </a:lnTo>
                  <a:lnTo>
                    <a:pt x="44521" y="220799"/>
                  </a:lnTo>
                  <a:lnTo>
                    <a:pt x="20630" y="277191"/>
                  </a:lnTo>
                  <a:lnTo>
                    <a:pt x="2956" y="333391"/>
                  </a:lnTo>
                  <a:lnTo>
                    <a:pt x="0" y="375513"/>
                  </a:lnTo>
                  <a:lnTo>
                    <a:pt x="7184" y="416459"/>
                  </a:lnTo>
                  <a:lnTo>
                    <a:pt x="17566" y="440117"/>
                  </a:lnTo>
                  <a:lnTo>
                    <a:pt x="33099" y="456090"/>
                  </a:lnTo>
                  <a:lnTo>
                    <a:pt x="71666" y="475877"/>
                  </a:lnTo>
                  <a:lnTo>
                    <a:pt x="113816" y="481812"/>
                  </a:lnTo>
                  <a:lnTo>
                    <a:pt x="157760" y="472392"/>
                  </a:lnTo>
                  <a:lnTo>
                    <a:pt x="189238" y="454783"/>
                  </a:lnTo>
                  <a:lnTo>
                    <a:pt x="228071" y="418297"/>
                  </a:lnTo>
                  <a:lnTo>
                    <a:pt x="244420" y="393750"/>
                  </a:lnTo>
                  <a:lnTo>
                    <a:pt x="255599" y="353623"/>
                  </a:lnTo>
                  <a:lnTo>
                    <a:pt x="251975" y="329131"/>
                  </a:lnTo>
                  <a:lnTo>
                    <a:pt x="236781" y="298732"/>
                  </a:lnTo>
                  <a:lnTo>
                    <a:pt x="214341" y="274906"/>
                  </a:lnTo>
                  <a:lnTo>
                    <a:pt x="205096" y="267499"/>
                  </a:lnTo>
                  <a:lnTo>
                    <a:pt x="182346" y="259268"/>
                  </a:lnTo>
                  <a:lnTo>
                    <a:pt x="156637" y="256780"/>
                  </a:lnTo>
                  <a:lnTo>
                    <a:pt x="93681" y="267724"/>
                  </a:lnTo>
                  <a:lnTo>
                    <a:pt x="45688" y="281282"/>
                  </a:lnTo>
                  <a:lnTo>
                    <a:pt x="28679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748352" y="2821637"/>
              <a:ext cx="136872" cy="73700"/>
            </a:xfrm>
            <a:custGeom>
              <a:avLst/>
              <a:gdLst/>
              <a:ahLst/>
              <a:cxnLst/>
              <a:rect l="0" t="0" r="0" b="0"/>
              <a:pathLst>
                <a:path w="136872" h="73700">
                  <a:moveTo>
                    <a:pt x="136871" y="0"/>
                  </a:moveTo>
                  <a:lnTo>
                    <a:pt x="81211" y="42662"/>
                  </a:lnTo>
                  <a:lnTo>
                    <a:pt x="41518" y="64709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822052" y="2979564"/>
              <a:ext cx="147399" cy="31587"/>
            </a:xfrm>
            <a:custGeom>
              <a:avLst/>
              <a:gdLst/>
              <a:ahLst/>
              <a:cxnLst/>
              <a:rect l="0" t="0" r="0" b="0"/>
              <a:pathLst>
                <a:path w="147399" h="31587">
                  <a:moveTo>
                    <a:pt x="147398" y="0"/>
                  </a:moveTo>
                  <a:lnTo>
                    <a:pt x="94371" y="14655"/>
                  </a:lnTo>
                  <a:lnTo>
                    <a:pt x="33730" y="2333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5219116" y="2708119"/>
            <a:ext cx="1314026" cy="475577"/>
            <a:chOff x="5219116" y="2708119"/>
            <a:chExt cx="1314026" cy="475577"/>
          </a:xfrm>
        </p:grpSpPr>
        <p:sp>
          <p:nvSpPr>
            <p:cNvPr id="74" name="Freeform 73"/>
            <p:cNvSpPr/>
            <p:nvPr/>
          </p:nvSpPr>
          <p:spPr>
            <a:xfrm>
              <a:off x="5219116" y="2708119"/>
              <a:ext cx="424447" cy="475577"/>
            </a:xfrm>
            <a:custGeom>
              <a:avLst/>
              <a:gdLst/>
              <a:ahLst/>
              <a:cxnLst/>
              <a:rect l="0" t="0" r="0" b="0"/>
              <a:pathLst>
                <a:path w="424447" h="475577">
                  <a:moveTo>
                    <a:pt x="13547" y="81932"/>
                  </a:moveTo>
                  <a:lnTo>
                    <a:pt x="2369" y="93111"/>
                  </a:lnTo>
                  <a:lnTo>
                    <a:pt x="246" y="92894"/>
                  </a:lnTo>
                  <a:lnTo>
                    <a:pt x="0" y="89240"/>
                  </a:lnTo>
                  <a:lnTo>
                    <a:pt x="4016" y="75822"/>
                  </a:lnTo>
                  <a:lnTo>
                    <a:pt x="20602" y="49706"/>
                  </a:lnTo>
                  <a:lnTo>
                    <a:pt x="47223" y="27800"/>
                  </a:lnTo>
                  <a:lnTo>
                    <a:pt x="98050" y="5451"/>
                  </a:lnTo>
                  <a:lnTo>
                    <a:pt x="140620" y="0"/>
                  </a:lnTo>
                  <a:lnTo>
                    <a:pt x="184689" y="3974"/>
                  </a:lnTo>
                  <a:lnTo>
                    <a:pt x="206983" y="12579"/>
                  </a:lnTo>
                  <a:lnTo>
                    <a:pt x="224691" y="25372"/>
                  </a:lnTo>
                  <a:lnTo>
                    <a:pt x="246644" y="52306"/>
                  </a:lnTo>
                  <a:lnTo>
                    <a:pt x="256745" y="72275"/>
                  </a:lnTo>
                  <a:lnTo>
                    <a:pt x="264357" y="129331"/>
                  </a:lnTo>
                  <a:lnTo>
                    <a:pt x="263336" y="170326"/>
                  </a:lnTo>
                  <a:lnTo>
                    <a:pt x="254806" y="189849"/>
                  </a:lnTo>
                  <a:lnTo>
                    <a:pt x="214500" y="245669"/>
                  </a:lnTo>
                  <a:lnTo>
                    <a:pt x="215366" y="246072"/>
                  </a:lnTo>
                  <a:lnTo>
                    <a:pt x="223737" y="241451"/>
                  </a:lnTo>
                  <a:lnTo>
                    <a:pt x="278820" y="223314"/>
                  </a:lnTo>
                  <a:lnTo>
                    <a:pt x="303801" y="220808"/>
                  </a:lnTo>
                  <a:lnTo>
                    <a:pt x="324263" y="225933"/>
                  </a:lnTo>
                  <a:lnTo>
                    <a:pt x="382518" y="256329"/>
                  </a:lnTo>
                  <a:lnTo>
                    <a:pt x="418663" y="293676"/>
                  </a:lnTo>
                  <a:lnTo>
                    <a:pt x="424446" y="317200"/>
                  </a:lnTo>
                  <a:lnTo>
                    <a:pt x="418626" y="376020"/>
                  </a:lnTo>
                  <a:lnTo>
                    <a:pt x="406492" y="403321"/>
                  </a:lnTo>
                  <a:lnTo>
                    <a:pt x="379929" y="435302"/>
                  </a:lnTo>
                  <a:lnTo>
                    <a:pt x="358878" y="450725"/>
                  </a:lnTo>
                  <a:lnTo>
                    <a:pt x="307235" y="470159"/>
                  </a:lnTo>
                  <a:lnTo>
                    <a:pt x="278606" y="475576"/>
                  </a:lnTo>
                  <a:lnTo>
                    <a:pt x="230773" y="470879"/>
                  </a:lnTo>
                  <a:lnTo>
                    <a:pt x="178335" y="452043"/>
                  </a:lnTo>
                  <a:lnTo>
                    <a:pt x="150417" y="43990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359005" y="313749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685761" y="2726880"/>
              <a:ext cx="350289" cy="388032"/>
            </a:xfrm>
            <a:custGeom>
              <a:avLst/>
              <a:gdLst/>
              <a:ahLst/>
              <a:cxnLst/>
              <a:rect l="0" t="0" r="0" b="0"/>
              <a:pathLst>
                <a:path w="350289" h="388032">
                  <a:moveTo>
                    <a:pt x="136498" y="0"/>
                  </a:moveTo>
                  <a:lnTo>
                    <a:pt x="76557" y="19129"/>
                  </a:lnTo>
                  <a:lnTo>
                    <a:pt x="58775" y="30339"/>
                  </a:lnTo>
                  <a:lnTo>
                    <a:pt x="21079" y="83256"/>
                  </a:lnTo>
                  <a:lnTo>
                    <a:pt x="9161" y="106023"/>
                  </a:lnTo>
                  <a:lnTo>
                    <a:pt x="1511" y="158767"/>
                  </a:lnTo>
                  <a:lnTo>
                    <a:pt x="0" y="214246"/>
                  </a:lnTo>
                  <a:lnTo>
                    <a:pt x="2041" y="276330"/>
                  </a:lnTo>
                  <a:lnTo>
                    <a:pt x="16460" y="312333"/>
                  </a:lnTo>
                  <a:lnTo>
                    <a:pt x="36720" y="338339"/>
                  </a:lnTo>
                  <a:lnTo>
                    <a:pt x="65600" y="359692"/>
                  </a:lnTo>
                  <a:lnTo>
                    <a:pt x="124721" y="381838"/>
                  </a:lnTo>
                  <a:lnTo>
                    <a:pt x="176242" y="388031"/>
                  </a:lnTo>
                  <a:lnTo>
                    <a:pt x="216384" y="386764"/>
                  </a:lnTo>
                  <a:lnTo>
                    <a:pt x="278386" y="360187"/>
                  </a:lnTo>
                  <a:lnTo>
                    <a:pt x="299385" y="340628"/>
                  </a:lnTo>
                  <a:lnTo>
                    <a:pt x="338146" y="277524"/>
                  </a:lnTo>
                  <a:lnTo>
                    <a:pt x="348172" y="254365"/>
                  </a:lnTo>
                  <a:lnTo>
                    <a:pt x="350288" y="229255"/>
                  </a:lnTo>
                  <a:lnTo>
                    <a:pt x="342114" y="175007"/>
                  </a:lnTo>
                  <a:lnTo>
                    <a:pt x="312424" y="119231"/>
                  </a:lnTo>
                  <a:lnTo>
                    <a:pt x="272764" y="66273"/>
                  </a:lnTo>
                  <a:lnTo>
                    <a:pt x="250873" y="45832"/>
                  </a:lnTo>
                  <a:lnTo>
                    <a:pt x="190569" y="18962"/>
                  </a:lnTo>
                  <a:lnTo>
                    <a:pt x="157555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113818" y="2768994"/>
              <a:ext cx="419324" cy="346468"/>
            </a:xfrm>
            <a:custGeom>
              <a:avLst/>
              <a:gdLst/>
              <a:ahLst/>
              <a:cxnLst/>
              <a:rect l="0" t="0" r="0" b="0"/>
              <a:pathLst>
                <a:path w="419324" h="346468">
                  <a:moveTo>
                    <a:pt x="150638" y="21057"/>
                  </a:moveTo>
                  <a:lnTo>
                    <a:pt x="133870" y="15468"/>
                  </a:lnTo>
                  <a:lnTo>
                    <a:pt x="116279" y="15844"/>
                  </a:lnTo>
                  <a:lnTo>
                    <a:pt x="95593" y="22250"/>
                  </a:lnTo>
                  <a:lnTo>
                    <a:pt x="41715" y="59126"/>
                  </a:lnTo>
                  <a:lnTo>
                    <a:pt x="23868" y="86149"/>
                  </a:lnTo>
                  <a:lnTo>
                    <a:pt x="0" y="147568"/>
                  </a:lnTo>
                  <a:lnTo>
                    <a:pt x="459" y="184624"/>
                  </a:lnTo>
                  <a:lnTo>
                    <a:pt x="12265" y="237897"/>
                  </a:lnTo>
                  <a:lnTo>
                    <a:pt x="30610" y="272480"/>
                  </a:lnTo>
                  <a:lnTo>
                    <a:pt x="48159" y="294238"/>
                  </a:lnTo>
                  <a:lnTo>
                    <a:pt x="70776" y="309367"/>
                  </a:lnTo>
                  <a:lnTo>
                    <a:pt x="123424" y="328612"/>
                  </a:lnTo>
                  <a:lnTo>
                    <a:pt x="178884" y="342508"/>
                  </a:lnTo>
                  <a:lnTo>
                    <a:pt x="234899" y="346467"/>
                  </a:lnTo>
                  <a:lnTo>
                    <a:pt x="291024" y="341659"/>
                  </a:lnTo>
                  <a:lnTo>
                    <a:pt x="338766" y="321039"/>
                  </a:lnTo>
                  <a:lnTo>
                    <a:pt x="387022" y="287538"/>
                  </a:lnTo>
                  <a:lnTo>
                    <a:pt x="409671" y="261061"/>
                  </a:lnTo>
                  <a:lnTo>
                    <a:pt x="417842" y="234961"/>
                  </a:lnTo>
                  <a:lnTo>
                    <a:pt x="419323" y="190501"/>
                  </a:lnTo>
                  <a:lnTo>
                    <a:pt x="409233" y="147692"/>
                  </a:lnTo>
                  <a:lnTo>
                    <a:pt x="396590" y="121793"/>
                  </a:lnTo>
                  <a:lnTo>
                    <a:pt x="340681" y="63727"/>
                  </a:lnTo>
                  <a:lnTo>
                    <a:pt x="322839" y="49380"/>
                  </a:lnTo>
                  <a:lnTo>
                    <a:pt x="263725" y="21106"/>
                  </a:lnTo>
                  <a:lnTo>
                    <a:pt x="219240" y="6254"/>
                  </a:lnTo>
                  <a:lnTo>
                    <a:pt x="18222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7230258" y="2295379"/>
            <a:ext cx="1284668" cy="704138"/>
            <a:chOff x="7230258" y="2295379"/>
            <a:chExt cx="1284668" cy="704138"/>
          </a:xfrm>
        </p:grpSpPr>
        <p:sp>
          <p:nvSpPr>
            <p:cNvPr id="79" name="Freeform 78"/>
            <p:cNvSpPr/>
            <p:nvPr/>
          </p:nvSpPr>
          <p:spPr>
            <a:xfrm>
              <a:off x="7485761" y="2516310"/>
              <a:ext cx="136872" cy="94758"/>
            </a:xfrm>
            <a:custGeom>
              <a:avLst/>
              <a:gdLst/>
              <a:ahLst/>
              <a:cxnLst/>
              <a:rect l="0" t="0" r="0" b="0"/>
              <a:pathLst>
                <a:path w="136872" h="94758">
                  <a:moveTo>
                    <a:pt x="0" y="0"/>
                  </a:moveTo>
                  <a:lnTo>
                    <a:pt x="17981" y="15642"/>
                  </a:lnTo>
                  <a:lnTo>
                    <a:pt x="74354" y="46843"/>
                  </a:lnTo>
                  <a:lnTo>
                    <a:pt x="136871" y="947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591046" y="2432082"/>
              <a:ext cx="94758" cy="484312"/>
            </a:xfrm>
            <a:custGeom>
              <a:avLst/>
              <a:gdLst/>
              <a:ahLst/>
              <a:cxnLst/>
              <a:rect l="0" t="0" r="0" b="0"/>
              <a:pathLst>
                <a:path w="94758" h="484312">
                  <a:moveTo>
                    <a:pt x="94757" y="0"/>
                  </a:moveTo>
                  <a:lnTo>
                    <a:pt x="79116" y="26387"/>
                  </a:lnTo>
                  <a:lnTo>
                    <a:pt x="59913" y="83313"/>
                  </a:lnTo>
                  <a:lnTo>
                    <a:pt x="45673" y="145312"/>
                  </a:lnTo>
                  <a:lnTo>
                    <a:pt x="38627" y="187806"/>
                  </a:lnTo>
                  <a:lnTo>
                    <a:pt x="31596" y="230869"/>
                  </a:lnTo>
                  <a:lnTo>
                    <a:pt x="24572" y="273404"/>
                  </a:lnTo>
                  <a:lnTo>
                    <a:pt x="15209" y="334473"/>
                  </a:lnTo>
                  <a:lnTo>
                    <a:pt x="11916" y="384413"/>
                  </a:lnTo>
                  <a:lnTo>
                    <a:pt x="7683" y="446857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704149" y="2626174"/>
              <a:ext cx="148273" cy="216611"/>
            </a:xfrm>
            <a:custGeom>
              <a:avLst/>
              <a:gdLst/>
              <a:ahLst/>
              <a:cxnLst/>
              <a:rect l="0" t="0" r="0" b="0"/>
              <a:pathLst>
                <a:path w="148273" h="216611">
                  <a:moveTo>
                    <a:pt x="13239" y="121763"/>
                  </a:moveTo>
                  <a:lnTo>
                    <a:pt x="68284" y="93082"/>
                  </a:lnTo>
                  <a:lnTo>
                    <a:pt x="122163" y="61560"/>
                  </a:lnTo>
                  <a:lnTo>
                    <a:pt x="145598" y="35295"/>
                  </a:lnTo>
                  <a:lnTo>
                    <a:pt x="148272" y="26683"/>
                  </a:lnTo>
                  <a:lnTo>
                    <a:pt x="147715" y="18602"/>
                  </a:lnTo>
                  <a:lnTo>
                    <a:pt x="145004" y="10875"/>
                  </a:lnTo>
                  <a:lnTo>
                    <a:pt x="138517" y="5724"/>
                  </a:lnTo>
                  <a:lnTo>
                    <a:pt x="118831" y="0"/>
                  </a:lnTo>
                  <a:lnTo>
                    <a:pt x="87030" y="2367"/>
                  </a:lnTo>
                  <a:lnTo>
                    <a:pt x="55381" y="16067"/>
                  </a:lnTo>
                  <a:lnTo>
                    <a:pt x="29365" y="40533"/>
                  </a:lnTo>
                  <a:lnTo>
                    <a:pt x="12428" y="70009"/>
                  </a:lnTo>
                  <a:lnTo>
                    <a:pt x="0" y="112148"/>
                  </a:lnTo>
                  <a:lnTo>
                    <a:pt x="88" y="150500"/>
                  </a:lnTo>
                  <a:lnTo>
                    <a:pt x="13112" y="184090"/>
                  </a:lnTo>
                  <a:lnTo>
                    <a:pt x="37378" y="210680"/>
                  </a:lnTo>
                  <a:lnTo>
                    <a:pt x="46880" y="214967"/>
                  </a:lnTo>
                  <a:lnTo>
                    <a:pt x="66795" y="216610"/>
                  </a:lnTo>
                  <a:lnTo>
                    <a:pt x="129053" y="2059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958921" y="2566180"/>
              <a:ext cx="222053" cy="234401"/>
            </a:xfrm>
            <a:custGeom>
              <a:avLst/>
              <a:gdLst/>
              <a:ahLst/>
              <a:cxnLst/>
              <a:rect l="0" t="0" r="0" b="0"/>
              <a:pathLst>
                <a:path w="222053" h="234401">
                  <a:moveTo>
                    <a:pt x="116436" y="13301"/>
                  </a:moveTo>
                  <a:lnTo>
                    <a:pt x="105258" y="2123"/>
                  </a:lnTo>
                  <a:lnTo>
                    <a:pt x="98456" y="0"/>
                  </a:lnTo>
                  <a:lnTo>
                    <a:pt x="81539" y="761"/>
                  </a:lnTo>
                  <a:lnTo>
                    <a:pt x="52284" y="13355"/>
                  </a:lnTo>
                  <a:lnTo>
                    <a:pt x="26979" y="31905"/>
                  </a:lnTo>
                  <a:lnTo>
                    <a:pt x="4662" y="57808"/>
                  </a:lnTo>
                  <a:lnTo>
                    <a:pt x="976" y="67539"/>
                  </a:lnTo>
                  <a:lnTo>
                    <a:pt x="0" y="87710"/>
                  </a:lnTo>
                  <a:lnTo>
                    <a:pt x="4887" y="94493"/>
                  </a:lnTo>
                  <a:lnTo>
                    <a:pt x="12824" y="99014"/>
                  </a:lnTo>
                  <a:lnTo>
                    <a:pt x="46352" y="105378"/>
                  </a:lnTo>
                  <a:lnTo>
                    <a:pt x="99603" y="107529"/>
                  </a:lnTo>
                  <a:lnTo>
                    <a:pt x="147946" y="117529"/>
                  </a:lnTo>
                  <a:lnTo>
                    <a:pt x="195103" y="140821"/>
                  </a:lnTo>
                  <a:lnTo>
                    <a:pt x="211060" y="155375"/>
                  </a:lnTo>
                  <a:lnTo>
                    <a:pt x="222052" y="173541"/>
                  </a:lnTo>
                  <a:lnTo>
                    <a:pt x="221942" y="182129"/>
                  </a:lnTo>
                  <a:lnTo>
                    <a:pt x="218359" y="190194"/>
                  </a:lnTo>
                  <a:lnTo>
                    <a:pt x="196548" y="212723"/>
                  </a:lnTo>
                  <a:lnTo>
                    <a:pt x="187391" y="219949"/>
                  </a:lnTo>
                  <a:lnTo>
                    <a:pt x="161620" y="227977"/>
                  </a:lnTo>
                  <a:lnTo>
                    <a:pt x="103004" y="233131"/>
                  </a:lnTo>
                  <a:lnTo>
                    <a:pt x="74322" y="2344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230258" y="2295379"/>
              <a:ext cx="1284668" cy="704138"/>
            </a:xfrm>
            <a:custGeom>
              <a:avLst/>
              <a:gdLst/>
              <a:ahLst/>
              <a:cxnLst/>
              <a:rect l="0" t="0" r="0" b="0"/>
              <a:pathLst>
                <a:path w="1284668" h="704138">
                  <a:moveTo>
                    <a:pt x="908270" y="20890"/>
                  </a:moveTo>
                  <a:lnTo>
                    <a:pt x="845990" y="4102"/>
                  </a:lnTo>
                  <a:lnTo>
                    <a:pt x="791940" y="676"/>
                  </a:lnTo>
                  <a:lnTo>
                    <a:pt x="736203" y="0"/>
                  </a:lnTo>
                  <a:lnTo>
                    <a:pt x="678963" y="8271"/>
                  </a:lnTo>
                  <a:lnTo>
                    <a:pt x="629628" y="17801"/>
                  </a:lnTo>
                  <a:lnTo>
                    <a:pt x="577965" y="29203"/>
                  </a:lnTo>
                  <a:lnTo>
                    <a:pt x="524443" y="45710"/>
                  </a:lnTo>
                  <a:lnTo>
                    <a:pt x="465821" y="60870"/>
                  </a:lnTo>
                  <a:lnTo>
                    <a:pt x="410886" y="85378"/>
                  </a:lnTo>
                  <a:lnTo>
                    <a:pt x="356395" y="109148"/>
                  </a:lnTo>
                  <a:lnTo>
                    <a:pt x="297485" y="137898"/>
                  </a:lnTo>
                  <a:lnTo>
                    <a:pt x="243636" y="168643"/>
                  </a:lnTo>
                  <a:lnTo>
                    <a:pt x="196355" y="201149"/>
                  </a:lnTo>
                  <a:lnTo>
                    <a:pt x="146991" y="238727"/>
                  </a:lnTo>
                  <a:lnTo>
                    <a:pt x="90916" y="283458"/>
                  </a:lnTo>
                  <a:lnTo>
                    <a:pt x="59728" y="318617"/>
                  </a:lnTo>
                  <a:lnTo>
                    <a:pt x="22099" y="379028"/>
                  </a:lnTo>
                  <a:lnTo>
                    <a:pt x="0" y="440435"/>
                  </a:lnTo>
                  <a:lnTo>
                    <a:pt x="165" y="489910"/>
                  </a:lnTo>
                  <a:lnTo>
                    <a:pt x="18801" y="537845"/>
                  </a:lnTo>
                  <a:lnTo>
                    <a:pt x="55256" y="595591"/>
                  </a:lnTo>
                  <a:lnTo>
                    <a:pt x="89086" y="627171"/>
                  </a:lnTo>
                  <a:lnTo>
                    <a:pt x="143078" y="654682"/>
                  </a:lnTo>
                  <a:lnTo>
                    <a:pt x="196511" y="675498"/>
                  </a:lnTo>
                  <a:lnTo>
                    <a:pt x="253296" y="689705"/>
                  </a:lnTo>
                  <a:lnTo>
                    <a:pt x="302553" y="694400"/>
                  </a:lnTo>
                  <a:lnTo>
                    <a:pt x="354192" y="701510"/>
                  </a:lnTo>
                  <a:lnTo>
                    <a:pt x="406537" y="704137"/>
                  </a:lnTo>
                  <a:lnTo>
                    <a:pt x="459092" y="703745"/>
                  </a:lnTo>
                  <a:lnTo>
                    <a:pt x="511708" y="697910"/>
                  </a:lnTo>
                  <a:lnTo>
                    <a:pt x="565513" y="695661"/>
                  </a:lnTo>
                  <a:lnTo>
                    <a:pt x="624219" y="693825"/>
                  </a:lnTo>
                  <a:lnTo>
                    <a:pt x="680347" y="686392"/>
                  </a:lnTo>
                  <a:lnTo>
                    <a:pt x="739742" y="676780"/>
                  </a:lnTo>
                  <a:lnTo>
                    <a:pt x="794906" y="666524"/>
                  </a:lnTo>
                  <a:lnTo>
                    <a:pt x="848295" y="656075"/>
                  </a:lnTo>
                  <a:lnTo>
                    <a:pt x="902329" y="644401"/>
                  </a:lnTo>
                  <a:lnTo>
                    <a:pt x="961102" y="626644"/>
                  </a:lnTo>
                  <a:lnTo>
                    <a:pt x="1014911" y="606565"/>
                  </a:lnTo>
                  <a:lnTo>
                    <a:pt x="1075607" y="578819"/>
                  </a:lnTo>
                  <a:lnTo>
                    <a:pt x="1132657" y="545219"/>
                  </a:lnTo>
                  <a:lnTo>
                    <a:pt x="1191587" y="502730"/>
                  </a:lnTo>
                  <a:lnTo>
                    <a:pt x="1242717" y="452233"/>
                  </a:lnTo>
                  <a:lnTo>
                    <a:pt x="1272426" y="389359"/>
                  </a:lnTo>
                  <a:lnTo>
                    <a:pt x="1282370" y="353114"/>
                  </a:lnTo>
                  <a:lnTo>
                    <a:pt x="1284667" y="297271"/>
                  </a:lnTo>
                  <a:lnTo>
                    <a:pt x="1277289" y="256419"/>
                  </a:lnTo>
                  <a:lnTo>
                    <a:pt x="1247836" y="200388"/>
                  </a:lnTo>
                  <a:lnTo>
                    <a:pt x="1219277" y="159032"/>
                  </a:lnTo>
                  <a:lnTo>
                    <a:pt x="1177934" y="127119"/>
                  </a:lnTo>
                  <a:lnTo>
                    <a:pt x="1125054" y="92696"/>
                  </a:lnTo>
                  <a:lnTo>
                    <a:pt x="1077918" y="73621"/>
                  </a:lnTo>
                  <a:lnTo>
                    <a:pt x="1026906" y="54972"/>
                  </a:lnTo>
                  <a:lnTo>
                    <a:pt x="974747" y="45806"/>
                  </a:lnTo>
                  <a:lnTo>
                    <a:pt x="916658" y="37501"/>
                  </a:lnTo>
                  <a:lnTo>
                    <a:pt x="854994" y="38810"/>
                  </a:lnTo>
                  <a:lnTo>
                    <a:pt x="810113" y="43672"/>
                  </a:lnTo>
                  <a:lnTo>
                    <a:pt x="765209" y="48563"/>
                  </a:lnTo>
                  <a:lnTo>
                    <a:pt x="709385" y="52486"/>
                  </a:lnTo>
                  <a:lnTo>
                    <a:pt x="655587" y="6300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1163986" y="3548103"/>
            <a:ext cx="1878750" cy="515898"/>
            <a:chOff x="1163986" y="3548103"/>
            <a:chExt cx="1878750" cy="515898"/>
          </a:xfrm>
        </p:grpSpPr>
        <p:sp>
          <p:nvSpPr>
            <p:cNvPr id="85" name="Freeform 84"/>
            <p:cNvSpPr/>
            <p:nvPr/>
          </p:nvSpPr>
          <p:spPr>
            <a:xfrm>
              <a:off x="1163986" y="3548103"/>
              <a:ext cx="207744" cy="455946"/>
            </a:xfrm>
            <a:custGeom>
              <a:avLst/>
              <a:gdLst/>
              <a:ahLst/>
              <a:cxnLst/>
              <a:rect l="0" t="0" r="0" b="0"/>
              <a:pathLst>
                <a:path w="207744" h="455946">
                  <a:moveTo>
                    <a:pt x="120490" y="0"/>
                  </a:moveTo>
                  <a:lnTo>
                    <a:pt x="103679" y="19151"/>
                  </a:lnTo>
                  <a:lnTo>
                    <a:pt x="70992" y="73218"/>
                  </a:lnTo>
                  <a:lnTo>
                    <a:pt x="47667" y="129398"/>
                  </a:lnTo>
                  <a:lnTo>
                    <a:pt x="32926" y="183098"/>
                  </a:lnTo>
                  <a:lnTo>
                    <a:pt x="18749" y="238765"/>
                  </a:lnTo>
                  <a:lnTo>
                    <a:pt x="4684" y="294822"/>
                  </a:lnTo>
                  <a:lnTo>
                    <a:pt x="0" y="321715"/>
                  </a:lnTo>
                  <a:lnTo>
                    <a:pt x="1819" y="345366"/>
                  </a:lnTo>
                  <a:lnTo>
                    <a:pt x="15008" y="384001"/>
                  </a:lnTo>
                  <a:lnTo>
                    <a:pt x="40426" y="422166"/>
                  </a:lnTo>
                  <a:lnTo>
                    <a:pt x="54101" y="437584"/>
                  </a:lnTo>
                  <a:lnTo>
                    <a:pt x="86131" y="453829"/>
                  </a:lnTo>
                  <a:lnTo>
                    <a:pt x="111849" y="455945"/>
                  </a:lnTo>
                  <a:lnTo>
                    <a:pt x="137707" y="451817"/>
                  </a:lnTo>
                  <a:lnTo>
                    <a:pt x="160897" y="442183"/>
                  </a:lnTo>
                  <a:lnTo>
                    <a:pt x="188095" y="418016"/>
                  </a:lnTo>
                  <a:lnTo>
                    <a:pt x="205382" y="383040"/>
                  </a:lnTo>
                  <a:lnTo>
                    <a:pt x="207743" y="359753"/>
                  </a:lnTo>
                  <a:lnTo>
                    <a:pt x="199726" y="316208"/>
                  </a:lnTo>
                  <a:lnTo>
                    <a:pt x="194371" y="307901"/>
                  </a:lnTo>
                  <a:lnTo>
                    <a:pt x="179063" y="295553"/>
                  </a:lnTo>
                  <a:lnTo>
                    <a:pt x="145124" y="287613"/>
                  </a:lnTo>
                  <a:lnTo>
                    <a:pt x="111022" y="290849"/>
                  </a:lnTo>
                  <a:lnTo>
                    <a:pt x="92495" y="302402"/>
                  </a:lnTo>
                  <a:lnTo>
                    <a:pt x="35233" y="360195"/>
                  </a:lnTo>
                  <a:lnTo>
                    <a:pt x="25734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1484518" y="3624815"/>
              <a:ext cx="200042" cy="389631"/>
            </a:xfrm>
            <a:custGeom>
              <a:avLst/>
              <a:gdLst/>
              <a:ahLst/>
              <a:cxnLst/>
              <a:rect l="0" t="0" r="0" b="0"/>
              <a:pathLst>
                <a:path w="200042" h="389631">
                  <a:moveTo>
                    <a:pt x="0" y="39102"/>
                  </a:moveTo>
                  <a:lnTo>
                    <a:pt x="11178" y="22334"/>
                  </a:lnTo>
                  <a:lnTo>
                    <a:pt x="26025" y="10982"/>
                  </a:lnTo>
                  <a:lnTo>
                    <a:pt x="45492" y="3208"/>
                  </a:lnTo>
                  <a:lnTo>
                    <a:pt x="82759" y="0"/>
                  </a:lnTo>
                  <a:lnTo>
                    <a:pt x="122267" y="7109"/>
                  </a:lnTo>
                  <a:lnTo>
                    <a:pt x="145588" y="17474"/>
                  </a:lnTo>
                  <a:lnTo>
                    <a:pt x="172858" y="42052"/>
                  </a:lnTo>
                  <a:lnTo>
                    <a:pt x="182111" y="64590"/>
                  </a:lnTo>
                  <a:lnTo>
                    <a:pt x="193640" y="117186"/>
                  </a:lnTo>
                  <a:lnTo>
                    <a:pt x="197607" y="173805"/>
                  </a:lnTo>
                  <a:lnTo>
                    <a:pt x="188338" y="233863"/>
                  </a:lnTo>
                  <a:lnTo>
                    <a:pt x="170641" y="291090"/>
                  </a:lnTo>
                  <a:lnTo>
                    <a:pt x="139743" y="344337"/>
                  </a:lnTo>
                  <a:lnTo>
                    <a:pt x="113545" y="370398"/>
                  </a:lnTo>
                  <a:lnTo>
                    <a:pt x="83556" y="387348"/>
                  </a:lnTo>
                  <a:lnTo>
                    <a:pt x="62872" y="389630"/>
                  </a:lnTo>
                  <a:lnTo>
                    <a:pt x="52443" y="388601"/>
                  </a:lnTo>
                  <a:lnTo>
                    <a:pt x="34616" y="378098"/>
                  </a:lnTo>
                  <a:lnTo>
                    <a:pt x="26587" y="370384"/>
                  </a:lnTo>
                  <a:lnTo>
                    <a:pt x="22404" y="361732"/>
                  </a:lnTo>
                  <a:lnTo>
                    <a:pt x="20876" y="342760"/>
                  </a:lnTo>
                  <a:lnTo>
                    <a:pt x="26592" y="306759"/>
                  </a:lnTo>
                  <a:lnTo>
                    <a:pt x="41284" y="277635"/>
                  </a:lnTo>
                  <a:lnTo>
                    <a:pt x="50919" y="271823"/>
                  </a:lnTo>
                  <a:lnTo>
                    <a:pt x="77223" y="265366"/>
                  </a:lnTo>
                  <a:lnTo>
                    <a:pt x="113738" y="267320"/>
                  </a:lnTo>
                  <a:lnTo>
                    <a:pt x="156347" y="279631"/>
                  </a:lnTo>
                  <a:lnTo>
                    <a:pt x="200041" y="3128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1853015" y="3937658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1916186" y="3598684"/>
              <a:ext cx="173026" cy="265275"/>
            </a:xfrm>
            <a:custGeom>
              <a:avLst/>
              <a:gdLst/>
              <a:ahLst/>
              <a:cxnLst/>
              <a:rect l="0" t="0" r="0" b="0"/>
              <a:pathLst>
                <a:path w="173026" h="265275">
                  <a:moveTo>
                    <a:pt x="0" y="54704"/>
                  </a:moveTo>
                  <a:lnTo>
                    <a:pt x="62281" y="36746"/>
                  </a:lnTo>
                  <a:lnTo>
                    <a:pt x="113211" y="19918"/>
                  </a:lnTo>
                  <a:lnTo>
                    <a:pt x="157414" y="0"/>
                  </a:lnTo>
                  <a:lnTo>
                    <a:pt x="164604" y="1857"/>
                  </a:lnTo>
                  <a:lnTo>
                    <a:pt x="169397" y="7774"/>
                  </a:lnTo>
                  <a:lnTo>
                    <a:pt x="172593" y="16399"/>
                  </a:lnTo>
                  <a:lnTo>
                    <a:pt x="173025" y="35340"/>
                  </a:lnTo>
                  <a:lnTo>
                    <a:pt x="160652" y="93748"/>
                  </a:lnTo>
                  <a:lnTo>
                    <a:pt x="149376" y="154646"/>
                  </a:lnTo>
                  <a:lnTo>
                    <a:pt x="136207" y="211928"/>
                  </a:lnTo>
                  <a:lnTo>
                    <a:pt x="126342" y="2652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200455" y="3553663"/>
              <a:ext cx="303987" cy="447167"/>
            </a:xfrm>
            <a:custGeom>
              <a:avLst/>
              <a:gdLst/>
              <a:ahLst/>
              <a:cxnLst/>
              <a:rect l="0" t="0" r="0" b="0"/>
              <a:pathLst>
                <a:path w="303987" h="447167">
                  <a:moveTo>
                    <a:pt x="0" y="68140"/>
                  </a:moveTo>
                  <a:lnTo>
                    <a:pt x="61111" y="50182"/>
                  </a:lnTo>
                  <a:lnTo>
                    <a:pt x="121132" y="32990"/>
                  </a:lnTo>
                  <a:lnTo>
                    <a:pt x="181418" y="18610"/>
                  </a:lnTo>
                  <a:lnTo>
                    <a:pt x="241090" y="7502"/>
                  </a:lnTo>
                  <a:lnTo>
                    <a:pt x="273426" y="0"/>
                  </a:lnTo>
                  <a:lnTo>
                    <a:pt x="294658" y="1981"/>
                  </a:lnTo>
                  <a:lnTo>
                    <a:pt x="300554" y="6486"/>
                  </a:lnTo>
                  <a:lnTo>
                    <a:pt x="303315" y="12999"/>
                  </a:lnTo>
                  <a:lnTo>
                    <a:pt x="303986" y="20851"/>
                  </a:lnTo>
                  <a:lnTo>
                    <a:pt x="298492" y="38934"/>
                  </a:lnTo>
                  <a:lnTo>
                    <a:pt x="276568" y="99085"/>
                  </a:lnTo>
                  <a:lnTo>
                    <a:pt x="259631" y="147239"/>
                  </a:lnTo>
                  <a:lnTo>
                    <a:pt x="242835" y="209673"/>
                  </a:lnTo>
                  <a:lnTo>
                    <a:pt x="224698" y="269748"/>
                  </a:lnTo>
                  <a:lnTo>
                    <a:pt x="210588" y="333048"/>
                  </a:lnTo>
                  <a:lnTo>
                    <a:pt x="196536" y="396288"/>
                  </a:lnTo>
                  <a:lnTo>
                    <a:pt x="189514" y="4471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032000" y="3800787"/>
              <a:ext cx="21058" cy="263214"/>
            </a:xfrm>
            <a:custGeom>
              <a:avLst/>
              <a:gdLst/>
              <a:ahLst/>
              <a:cxnLst/>
              <a:rect l="0" t="0" r="0" b="0"/>
              <a:pathLst>
                <a:path w="21058" h="263214">
                  <a:moveTo>
                    <a:pt x="21057" y="0"/>
                  </a:moveTo>
                  <a:lnTo>
                    <a:pt x="21057" y="58617"/>
                  </a:lnTo>
                  <a:lnTo>
                    <a:pt x="13821" y="112791"/>
                  </a:lnTo>
                  <a:lnTo>
                    <a:pt x="8059" y="171672"/>
                  </a:lnTo>
                  <a:lnTo>
                    <a:pt x="1591" y="233692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2958507" y="3748145"/>
              <a:ext cx="84229" cy="126343"/>
            </a:xfrm>
            <a:custGeom>
              <a:avLst/>
              <a:gdLst/>
              <a:ahLst/>
              <a:cxnLst/>
              <a:rect l="0" t="0" r="0" b="0"/>
              <a:pathLst>
                <a:path w="84229" h="126343">
                  <a:moveTo>
                    <a:pt x="84228" y="0"/>
                  </a:moveTo>
                  <a:lnTo>
                    <a:pt x="34730" y="55087"/>
                  </a:lnTo>
                  <a:lnTo>
                    <a:pt x="9287" y="94069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916393" y="3748145"/>
              <a:ext cx="126343" cy="115814"/>
            </a:xfrm>
            <a:custGeom>
              <a:avLst/>
              <a:gdLst/>
              <a:ahLst/>
              <a:cxnLst/>
              <a:rect l="0" t="0" r="0" b="0"/>
              <a:pathLst>
                <a:path w="126343" h="115814">
                  <a:moveTo>
                    <a:pt x="126342" y="115813"/>
                  </a:moveTo>
                  <a:lnTo>
                    <a:pt x="72228" y="61698"/>
                  </a:lnTo>
                  <a:lnTo>
                    <a:pt x="16639" y="1444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9" name="Group 108"/>
          <p:cNvGrpSpPr/>
          <p:nvPr/>
        </p:nvGrpSpPr>
        <p:grpSpPr>
          <a:xfrm>
            <a:off x="3358590" y="3597390"/>
            <a:ext cx="3982889" cy="603481"/>
            <a:chOff x="3358590" y="3597390"/>
            <a:chExt cx="3982889" cy="603481"/>
          </a:xfrm>
        </p:grpSpPr>
        <p:sp>
          <p:nvSpPr>
            <p:cNvPr id="94" name="Freeform 93"/>
            <p:cNvSpPr/>
            <p:nvPr/>
          </p:nvSpPr>
          <p:spPr>
            <a:xfrm>
              <a:off x="3358590" y="3597390"/>
              <a:ext cx="242157" cy="427771"/>
            </a:xfrm>
            <a:custGeom>
              <a:avLst/>
              <a:gdLst/>
              <a:ahLst/>
              <a:cxnLst/>
              <a:rect l="0" t="0" r="0" b="0"/>
              <a:pathLst>
                <a:path w="242157" h="427771">
                  <a:moveTo>
                    <a:pt x="0" y="77055"/>
                  </a:moveTo>
                  <a:lnTo>
                    <a:pt x="9576" y="53009"/>
                  </a:lnTo>
                  <a:lnTo>
                    <a:pt x="39404" y="17462"/>
                  </a:lnTo>
                  <a:lnTo>
                    <a:pt x="65488" y="1946"/>
                  </a:lnTo>
                  <a:lnTo>
                    <a:pt x="88377" y="0"/>
                  </a:lnTo>
                  <a:lnTo>
                    <a:pt x="112978" y="4204"/>
                  </a:lnTo>
                  <a:lnTo>
                    <a:pt x="145389" y="19725"/>
                  </a:lnTo>
                  <a:lnTo>
                    <a:pt x="170330" y="40311"/>
                  </a:lnTo>
                  <a:lnTo>
                    <a:pt x="191368" y="69288"/>
                  </a:lnTo>
                  <a:lnTo>
                    <a:pt x="209550" y="123527"/>
                  </a:lnTo>
                  <a:lnTo>
                    <a:pt x="220796" y="173103"/>
                  </a:lnTo>
                  <a:lnTo>
                    <a:pt x="225644" y="207480"/>
                  </a:lnTo>
                  <a:lnTo>
                    <a:pt x="221796" y="258549"/>
                  </a:lnTo>
                  <a:lnTo>
                    <a:pt x="210015" y="315200"/>
                  </a:lnTo>
                  <a:lnTo>
                    <a:pt x="190834" y="360533"/>
                  </a:lnTo>
                  <a:lnTo>
                    <a:pt x="150717" y="409772"/>
                  </a:lnTo>
                  <a:lnTo>
                    <a:pt x="124206" y="425722"/>
                  </a:lnTo>
                  <a:lnTo>
                    <a:pt x="101216" y="427770"/>
                  </a:lnTo>
                  <a:lnTo>
                    <a:pt x="76571" y="423612"/>
                  </a:lnTo>
                  <a:lnTo>
                    <a:pt x="53919" y="413964"/>
                  </a:lnTo>
                  <a:lnTo>
                    <a:pt x="38392" y="398758"/>
                  </a:lnTo>
                  <a:lnTo>
                    <a:pt x="32614" y="389790"/>
                  </a:lnTo>
                  <a:lnTo>
                    <a:pt x="24482" y="354811"/>
                  </a:lnTo>
                  <a:lnTo>
                    <a:pt x="31938" y="331524"/>
                  </a:lnTo>
                  <a:lnTo>
                    <a:pt x="38840" y="320400"/>
                  </a:lnTo>
                  <a:lnTo>
                    <a:pt x="58986" y="304922"/>
                  </a:lnTo>
                  <a:lnTo>
                    <a:pt x="70910" y="299156"/>
                  </a:lnTo>
                  <a:lnTo>
                    <a:pt x="96636" y="295870"/>
                  </a:lnTo>
                  <a:lnTo>
                    <a:pt x="151280" y="303292"/>
                  </a:lnTo>
                  <a:lnTo>
                    <a:pt x="209695" y="316305"/>
                  </a:lnTo>
                  <a:lnTo>
                    <a:pt x="242156" y="3192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3657823" y="3618586"/>
              <a:ext cx="216665" cy="413829"/>
            </a:xfrm>
            <a:custGeom>
              <a:avLst/>
              <a:gdLst/>
              <a:ahLst/>
              <a:cxnLst/>
              <a:rect l="0" t="0" r="0" b="0"/>
              <a:pathLst>
                <a:path w="216665" h="413829">
                  <a:moveTo>
                    <a:pt x="185078" y="161144"/>
                  </a:moveTo>
                  <a:lnTo>
                    <a:pt x="190668" y="144377"/>
                  </a:lnTo>
                  <a:lnTo>
                    <a:pt x="188554" y="111592"/>
                  </a:lnTo>
                  <a:lnTo>
                    <a:pt x="176189" y="60932"/>
                  </a:lnTo>
                  <a:lnTo>
                    <a:pt x="165140" y="42126"/>
                  </a:lnTo>
                  <a:lnTo>
                    <a:pt x="140176" y="18385"/>
                  </a:lnTo>
                  <a:lnTo>
                    <a:pt x="110553" y="2122"/>
                  </a:lnTo>
                  <a:lnTo>
                    <a:pt x="86835" y="0"/>
                  </a:lnTo>
                  <a:lnTo>
                    <a:pt x="61866" y="4127"/>
                  </a:lnTo>
                  <a:lnTo>
                    <a:pt x="39070" y="13760"/>
                  </a:lnTo>
                  <a:lnTo>
                    <a:pt x="12095" y="37926"/>
                  </a:lnTo>
                  <a:lnTo>
                    <a:pt x="2912" y="60367"/>
                  </a:lnTo>
                  <a:lnTo>
                    <a:pt x="0" y="87109"/>
                  </a:lnTo>
                  <a:lnTo>
                    <a:pt x="6108" y="132709"/>
                  </a:lnTo>
                  <a:lnTo>
                    <a:pt x="16239" y="157865"/>
                  </a:lnTo>
                  <a:lnTo>
                    <a:pt x="31659" y="174504"/>
                  </a:lnTo>
                  <a:lnTo>
                    <a:pt x="40685" y="180580"/>
                  </a:lnTo>
                  <a:lnTo>
                    <a:pt x="75744" y="189130"/>
                  </a:lnTo>
                  <a:lnTo>
                    <a:pt x="99051" y="184891"/>
                  </a:lnTo>
                  <a:lnTo>
                    <a:pt x="128783" y="169350"/>
                  </a:lnTo>
                  <a:lnTo>
                    <a:pt x="159790" y="143138"/>
                  </a:lnTo>
                  <a:lnTo>
                    <a:pt x="165880" y="142121"/>
                  </a:lnTo>
                  <a:lnTo>
                    <a:pt x="171110" y="144953"/>
                  </a:lnTo>
                  <a:lnTo>
                    <a:pt x="175766" y="150350"/>
                  </a:lnTo>
                  <a:lnTo>
                    <a:pt x="184409" y="199870"/>
                  </a:lnTo>
                  <a:lnTo>
                    <a:pt x="196168" y="259044"/>
                  </a:lnTo>
                  <a:lnTo>
                    <a:pt x="203182" y="309475"/>
                  </a:lnTo>
                  <a:lnTo>
                    <a:pt x="211141" y="367739"/>
                  </a:lnTo>
                  <a:lnTo>
                    <a:pt x="216664" y="4138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032414" y="3990300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198666" y="3635815"/>
              <a:ext cx="205960" cy="450824"/>
            </a:xfrm>
            <a:custGeom>
              <a:avLst/>
              <a:gdLst/>
              <a:ahLst/>
              <a:cxnLst/>
              <a:rect l="0" t="0" r="0" b="0"/>
              <a:pathLst>
                <a:path w="205960" h="450824">
                  <a:moveTo>
                    <a:pt x="181189" y="101801"/>
                  </a:moveTo>
                  <a:lnTo>
                    <a:pt x="165548" y="119782"/>
                  </a:lnTo>
                  <a:lnTo>
                    <a:pt x="127733" y="178132"/>
                  </a:lnTo>
                  <a:lnTo>
                    <a:pt x="115317" y="200067"/>
                  </a:lnTo>
                  <a:lnTo>
                    <a:pt x="94694" y="261809"/>
                  </a:lnTo>
                  <a:lnTo>
                    <a:pt x="81471" y="309868"/>
                  </a:lnTo>
                  <a:lnTo>
                    <a:pt x="77003" y="368028"/>
                  </a:lnTo>
                  <a:lnTo>
                    <a:pt x="82631" y="393260"/>
                  </a:lnTo>
                  <a:lnTo>
                    <a:pt x="98954" y="424075"/>
                  </a:lnTo>
                  <a:lnTo>
                    <a:pt x="105309" y="432464"/>
                  </a:lnTo>
                  <a:lnTo>
                    <a:pt x="124848" y="444904"/>
                  </a:lnTo>
                  <a:lnTo>
                    <a:pt x="136609" y="449860"/>
                  </a:lnTo>
                  <a:lnTo>
                    <a:pt x="147959" y="450823"/>
                  </a:lnTo>
                  <a:lnTo>
                    <a:pt x="169930" y="445656"/>
                  </a:lnTo>
                  <a:lnTo>
                    <a:pt x="185154" y="432440"/>
                  </a:lnTo>
                  <a:lnTo>
                    <a:pt x="204459" y="395360"/>
                  </a:lnTo>
                  <a:lnTo>
                    <a:pt x="205959" y="374992"/>
                  </a:lnTo>
                  <a:lnTo>
                    <a:pt x="197390" y="333319"/>
                  </a:lnTo>
                  <a:lnTo>
                    <a:pt x="176027" y="292463"/>
                  </a:lnTo>
                  <a:lnTo>
                    <a:pt x="146157" y="260649"/>
                  </a:lnTo>
                  <a:lnTo>
                    <a:pt x="90356" y="210649"/>
                  </a:lnTo>
                  <a:lnTo>
                    <a:pt x="38799" y="177551"/>
                  </a:lnTo>
                  <a:lnTo>
                    <a:pt x="16687" y="146343"/>
                  </a:lnTo>
                  <a:lnTo>
                    <a:pt x="906" y="107460"/>
                  </a:lnTo>
                  <a:lnTo>
                    <a:pt x="0" y="66303"/>
                  </a:lnTo>
                  <a:lnTo>
                    <a:pt x="7140" y="30062"/>
                  </a:lnTo>
                  <a:lnTo>
                    <a:pt x="12514" y="21220"/>
                  </a:lnTo>
                  <a:lnTo>
                    <a:pt x="27843" y="8275"/>
                  </a:lnTo>
                  <a:lnTo>
                    <a:pt x="67383" y="0"/>
                  </a:lnTo>
                  <a:lnTo>
                    <a:pt x="93173" y="4304"/>
                  </a:lnTo>
                  <a:lnTo>
                    <a:pt x="115164" y="15185"/>
                  </a:lnTo>
                  <a:lnTo>
                    <a:pt x="132737" y="31720"/>
                  </a:lnTo>
                  <a:lnTo>
                    <a:pt x="142107" y="53886"/>
                  </a:lnTo>
                  <a:lnTo>
                    <a:pt x="149603" y="912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4664124" y="3790259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83650" y="3119"/>
                  </a:lnTo>
                  <a:lnTo>
                    <a:pt x="24126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4664124" y="3885015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30978" y="8333"/>
                  </a:lnTo>
                  <a:lnTo>
                    <a:pt x="73965" y="10095"/>
                  </a:lnTo>
                  <a:lnTo>
                    <a:pt x="12975" y="1880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106321" y="3642860"/>
              <a:ext cx="10530" cy="473783"/>
            </a:xfrm>
            <a:custGeom>
              <a:avLst/>
              <a:gdLst/>
              <a:ahLst/>
              <a:cxnLst/>
              <a:rect l="0" t="0" r="0" b="0"/>
              <a:pathLst>
                <a:path w="10530" h="473783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0" y="159450"/>
                  </a:lnTo>
                  <a:lnTo>
                    <a:pt x="0" y="215310"/>
                  </a:lnTo>
                  <a:lnTo>
                    <a:pt x="3119" y="267736"/>
                  </a:lnTo>
                  <a:lnTo>
                    <a:pt x="8333" y="327723"/>
                  </a:lnTo>
                  <a:lnTo>
                    <a:pt x="9878" y="386832"/>
                  </a:lnTo>
                  <a:lnTo>
                    <a:pt x="10336" y="435151"/>
                  </a:lnTo>
                  <a:lnTo>
                    <a:pt x="10529" y="4737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5203964" y="3625242"/>
              <a:ext cx="236504" cy="516969"/>
            </a:xfrm>
            <a:custGeom>
              <a:avLst/>
              <a:gdLst/>
              <a:ahLst/>
              <a:cxnLst/>
              <a:rect l="0" t="0" r="0" b="0"/>
              <a:pathLst>
                <a:path w="236504" h="516969">
                  <a:moveTo>
                    <a:pt x="207683" y="91317"/>
                  </a:moveTo>
                  <a:lnTo>
                    <a:pt x="190872" y="110468"/>
                  </a:lnTo>
                  <a:lnTo>
                    <a:pt x="163775" y="164535"/>
                  </a:lnTo>
                  <a:lnTo>
                    <a:pt x="141125" y="216611"/>
                  </a:lnTo>
                  <a:lnTo>
                    <a:pt x="128041" y="266222"/>
                  </a:lnTo>
                  <a:lnTo>
                    <a:pt x="117925" y="323685"/>
                  </a:lnTo>
                  <a:lnTo>
                    <a:pt x="114408" y="378276"/>
                  </a:lnTo>
                  <a:lnTo>
                    <a:pt x="114536" y="431496"/>
                  </a:lnTo>
                  <a:lnTo>
                    <a:pt x="122632" y="480800"/>
                  </a:lnTo>
                  <a:lnTo>
                    <a:pt x="133228" y="502676"/>
                  </a:lnTo>
                  <a:lnTo>
                    <a:pt x="141669" y="509446"/>
                  </a:lnTo>
                  <a:lnTo>
                    <a:pt x="163526" y="516968"/>
                  </a:lnTo>
                  <a:lnTo>
                    <a:pt x="173566" y="516635"/>
                  </a:lnTo>
                  <a:lnTo>
                    <a:pt x="190960" y="510024"/>
                  </a:lnTo>
                  <a:lnTo>
                    <a:pt x="213907" y="487560"/>
                  </a:lnTo>
                  <a:lnTo>
                    <a:pt x="229934" y="453088"/>
                  </a:lnTo>
                  <a:lnTo>
                    <a:pt x="236503" y="413238"/>
                  </a:lnTo>
                  <a:lnTo>
                    <a:pt x="232860" y="377384"/>
                  </a:lnTo>
                  <a:lnTo>
                    <a:pt x="224332" y="358448"/>
                  </a:lnTo>
                  <a:lnTo>
                    <a:pt x="174787" y="301307"/>
                  </a:lnTo>
                  <a:lnTo>
                    <a:pt x="118025" y="246999"/>
                  </a:lnTo>
                  <a:lnTo>
                    <a:pt x="61657" y="197329"/>
                  </a:lnTo>
                  <a:lnTo>
                    <a:pt x="48026" y="181718"/>
                  </a:lnTo>
                  <a:lnTo>
                    <a:pt x="14908" y="122520"/>
                  </a:lnTo>
                  <a:lnTo>
                    <a:pt x="2906" y="90034"/>
                  </a:lnTo>
                  <a:lnTo>
                    <a:pt x="0" y="52462"/>
                  </a:lnTo>
                  <a:lnTo>
                    <a:pt x="3465" y="29595"/>
                  </a:lnTo>
                  <a:lnTo>
                    <a:pt x="8367" y="20923"/>
                  </a:lnTo>
                  <a:lnTo>
                    <a:pt x="23172" y="8168"/>
                  </a:lnTo>
                  <a:lnTo>
                    <a:pt x="44570" y="1720"/>
                  </a:lnTo>
                  <a:lnTo>
                    <a:pt x="56827" y="0"/>
                  </a:lnTo>
                  <a:lnTo>
                    <a:pt x="76685" y="4329"/>
                  </a:lnTo>
                  <a:lnTo>
                    <a:pt x="133984" y="386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5474818" y="3675045"/>
              <a:ext cx="235348" cy="367899"/>
            </a:xfrm>
            <a:custGeom>
              <a:avLst/>
              <a:gdLst/>
              <a:ahLst/>
              <a:cxnLst/>
              <a:rect l="0" t="0" r="0" b="0"/>
              <a:pathLst>
                <a:path w="235348" h="367899">
                  <a:moveTo>
                    <a:pt x="0" y="30986"/>
                  </a:moveTo>
                  <a:lnTo>
                    <a:pt x="42692" y="27866"/>
                  </a:lnTo>
                  <a:lnTo>
                    <a:pt x="103238" y="13027"/>
                  </a:lnTo>
                  <a:lnTo>
                    <a:pt x="158217" y="2439"/>
                  </a:lnTo>
                  <a:lnTo>
                    <a:pt x="214137" y="0"/>
                  </a:lnTo>
                  <a:lnTo>
                    <a:pt x="223477" y="4480"/>
                  </a:lnTo>
                  <a:lnTo>
                    <a:pt x="229703" y="12145"/>
                  </a:lnTo>
                  <a:lnTo>
                    <a:pt x="233854" y="21935"/>
                  </a:lnTo>
                  <a:lnTo>
                    <a:pt x="235347" y="42171"/>
                  </a:lnTo>
                  <a:lnTo>
                    <a:pt x="223712" y="101479"/>
                  </a:lnTo>
                  <a:lnTo>
                    <a:pt x="212532" y="162495"/>
                  </a:lnTo>
                  <a:lnTo>
                    <a:pt x="202552" y="217317"/>
                  </a:lnTo>
                  <a:lnTo>
                    <a:pt x="189316" y="270086"/>
                  </a:lnTo>
                  <a:lnTo>
                    <a:pt x="173110" y="331448"/>
                  </a:lnTo>
                  <a:lnTo>
                    <a:pt x="168456" y="3678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5811730" y="4064000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5973317" y="3784670"/>
              <a:ext cx="351429" cy="293789"/>
            </a:xfrm>
            <a:custGeom>
              <a:avLst/>
              <a:gdLst/>
              <a:ahLst/>
              <a:cxnLst/>
              <a:rect l="0" t="0" r="0" b="0"/>
              <a:pathLst>
                <a:path w="351429" h="293789">
                  <a:moveTo>
                    <a:pt x="206911" y="5589"/>
                  </a:moveTo>
                  <a:lnTo>
                    <a:pt x="190143" y="0"/>
                  </a:lnTo>
                  <a:lnTo>
                    <a:pt x="157359" y="2113"/>
                  </a:lnTo>
                  <a:lnTo>
                    <a:pt x="106699" y="21713"/>
                  </a:lnTo>
                  <a:lnTo>
                    <a:pt x="49485" y="68882"/>
                  </a:lnTo>
                  <a:lnTo>
                    <a:pt x="36338" y="84022"/>
                  </a:lnTo>
                  <a:lnTo>
                    <a:pt x="4743" y="144044"/>
                  </a:lnTo>
                  <a:lnTo>
                    <a:pt x="0" y="181404"/>
                  </a:lnTo>
                  <a:lnTo>
                    <a:pt x="3037" y="204221"/>
                  </a:lnTo>
                  <a:lnTo>
                    <a:pt x="14524" y="226061"/>
                  </a:lnTo>
                  <a:lnTo>
                    <a:pt x="32498" y="246296"/>
                  </a:lnTo>
                  <a:lnTo>
                    <a:pt x="79046" y="275231"/>
                  </a:lnTo>
                  <a:lnTo>
                    <a:pt x="127971" y="292558"/>
                  </a:lnTo>
                  <a:lnTo>
                    <a:pt x="151940" y="293788"/>
                  </a:lnTo>
                  <a:lnTo>
                    <a:pt x="213840" y="281970"/>
                  </a:lnTo>
                  <a:lnTo>
                    <a:pt x="258842" y="265510"/>
                  </a:lnTo>
                  <a:lnTo>
                    <a:pt x="301527" y="234486"/>
                  </a:lnTo>
                  <a:lnTo>
                    <a:pt x="334178" y="194563"/>
                  </a:lnTo>
                  <a:lnTo>
                    <a:pt x="344583" y="173805"/>
                  </a:lnTo>
                  <a:lnTo>
                    <a:pt x="351428" y="131210"/>
                  </a:lnTo>
                  <a:lnTo>
                    <a:pt x="346789" y="104704"/>
                  </a:lnTo>
                  <a:lnTo>
                    <a:pt x="331025" y="73171"/>
                  </a:lnTo>
                  <a:lnTo>
                    <a:pt x="317055" y="57852"/>
                  </a:lnTo>
                  <a:lnTo>
                    <a:pt x="299147" y="47144"/>
                  </a:lnTo>
                  <a:lnTo>
                    <a:pt x="241385" y="38487"/>
                  </a:lnTo>
                  <a:lnTo>
                    <a:pt x="227968" y="371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6401301" y="3832373"/>
              <a:ext cx="279825" cy="315856"/>
            </a:xfrm>
            <a:custGeom>
              <a:avLst/>
              <a:gdLst/>
              <a:ahLst/>
              <a:cxnLst/>
              <a:rect l="0" t="0" r="0" b="0"/>
              <a:pathLst>
                <a:path w="279825" h="315856">
                  <a:moveTo>
                    <a:pt x="200067" y="0"/>
                  </a:moveTo>
                  <a:lnTo>
                    <a:pt x="141450" y="0"/>
                  </a:lnTo>
                  <a:lnTo>
                    <a:pt x="81734" y="8333"/>
                  </a:lnTo>
                  <a:lnTo>
                    <a:pt x="33193" y="15684"/>
                  </a:lnTo>
                  <a:lnTo>
                    <a:pt x="6083" y="30643"/>
                  </a:lnTo>
                  <a:lnTo>
                    <a:pt x="1724" y="37976"/>
                  </a:lnTo>
                  <a:lnTo>
                    <a:pt x="0" y="55483"/>
                  </a:lnTo>
                  <a:lnTo>
                    <a:pt x="14677" y="116063"/>
                  </a:lnTo>
                  <a:lnTo>
                    <a:pt x="20322" y="121829"/>
                  </a:lnTo>
                  <a:lnTo>
                    <a:pt x="27594" y="124503"/>
                  </a:lnTo>
                  <a:lnTo>
                    <a:pt x="35952" y="125116"/>
                  </a:lnTo>
                  <a:lnTo>
                    <a:pt x="51478" y="119558"/>
                  </a:lnTo>
                  <a:lnTo>
                    <a:pt x="106130" y="95085"/>
                  </a:lnTo>
                  <a:lnTo>
                    <a:pt x="126732" y="90223"/>
                  </a:lnTo>
                  <a:lnTo>
                    <a:pt x="168553" y="96634"/>
                  </a:lnTo>
                  <a:lnTo>
                    <a:pt x="216198" y="114754"/>
                  </a:lnTo>
                  <a:lnTo>
                    <a:pt x="261664" y="147722"/>
                  </a:lnTo>
                  <a:lnTo>
                    <a:pt x="269208" y="154633"/>
                  </a:lnTo>
                  <a:lnTo>
                    <a:pt x="277589" y="174790"/>
                  </a:lnTo>
                  <a:lnTo>
                    <a:pt x="279824" y="186717"/>
                  </a:lnTo>
                  <a:lnTo>
                    <a:pt x="276068" y="212447"/>
                  </a:lnTo>
                  <a:lnTo>
                    <a:pt x="260800" y="247001"/>
                  </a:lnTo>
                  <a:lnTo>
                    <a:pt x="234680" y="279637"/>
                  </a:lnTo>
                  <a:lnTo>
                    <a:pt x="208373" y="295895"/>
                  </a:lnTo>
                  <a:lnTo>
                    <a:pt x="166872" y="310699"/>
                  </a:lnTo>
                  <a:lnTo>
                    <a:pt x="114827" y="314836"/>
                  </a:lnTo>
                  <a:lnTo>
                    <a:pt x="76545" y="315553"/>
                  </a:lnTo>
                  <a:lnTo>
                    <a:pt x="42139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959465" y="3811316"/>
              <a:ext cx="41986" cy="389555"/>
            </a:xfrm>
            <a:custGeom>
              <a:avLst/>
              <a:gdLst/>
              <a:ahLst/>
              <a:cxnLst/>
              <a:rect l="0" t="0" r="0" b="0"/>
              <a:pathLst>
                <a:path w="41986" h="389555">
                  <a:moveTo>
                    <a:pt x="10400" y="0"/>
                  </a:moveTo>
                  <a:lnTo>
                    <a:pt x="2067" y="37478"/>
                  </a:lnTo>
                  <a:lnTo>
                    <a:pt x="306" y="94490"/>
                  </a:lnTo>
                  <a:lnTo>
                    <a:pt x="0" y="150439"/>
                  </a:lnTo>
                  <a:lnTo>
                    <a:pt x="7133" y="209350"/>
                  </a:lnTo>
                  <a:lnTo>
                    <a:pt x="12874" y="268647"/>
                  </a:lnTo>
                  <a:lnTo>
                    <a:pt x="24927" y="320438"/>
                  </a:lnTo>
                  <a:lnTo>
                    <a:pt x="38931" y="372004"/>
                  </a:lnTo>
                  <a:lnTo>
                    <a:pt x="41985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6761504" y="3800787"/>
              <a:ext cx="218891" cy="250788"/>
            </a:xfrm>
            <a:custGeom>
              <a:avLst/>
              <a:gdLst/>
              <a:ahLst/>
              <a:cxnLst/>
              <a:rect l="0" t="0" r="0" b="0"/>
              <a:pathLst>
                <a:path w="218891" h="250788">
                  <a:moveTo>
                    <a:pt x="218890" y="231627"/>
                  </a:moveTo>
                  <a:lnTo>
                    <a:pt x="160273" y="231627"/>
                  </a:lnTo>
                  <a:lnTo>
                    <a:pt x="107268" y="240033"/>
                  </a:lnTo>
                  <a:lnTo>
                    <a:pt x="45397" y="250787"/>
                  </a:lnTo>
                  <a:lnTo>
                    <a:pt x="24409" y="245602"/>
                  </a:lnTo>
                  <a:lnTo>
                    <a:pt x="15536" y="240944"/>
                  </a:lnTo>
                  <a:lnTo>
                    <a:pt x="9622" y="233159"/>
                  </a:lnTo>
                  <a:lnTo>
                    <a:pt x="3049" y="212031"/>
                  </a:lnTo>
                  <a:lnTo>
                    <a:pt x="0" y="161509"/>
                  </a:lnTo>
                  <a:lnTo>
                    <a:pt x="6993" y="100167"/>
                  </a:lnTo>
                  <a:lnTo>
                    <a:pt x="15293" y="46476"/>
                  </a:lnTo>
                  <a:lnTo>
                    <a:pt x="1884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7107666" y="3790259"/>
              <a:ext cx="233813" cy="386737"/>
            </a:xfrm>
            <a:custGeom>
              <a:avLst/>
              <a:gdLst/>
              <a:ahLst/>
              <a:cxnLst/>
              <a:rect l="0" t="0" r="0" b="0"/>
              <a:pathLst>
                <a:path w="233813" h="386737">
                  <a:moveTo>
                    <a:pt x="83298" y="0"/>
                  </a:moveTo>
                  <a:lnTo>
                    <a:pt x="53989" y="34898"/>
                  </a:lnTo>
                  <a:lnTo>
                    <a:pt x="27653" y="95047"/>
                  </a:lnTo>
                  <a:lnTo>
                    <a:pt x="9665" y="155770"/>
                  </a:lnTo>
                  <a:lnTo>
                    <a:pt x="2209" y="195113"/>
                  </a:lnTo>
                  <a:lnTo>
                    <a:pt x="0" y="243814"/>
                  </a:lnTo>
                  <a:lnTo>
                    <a:pt x="1823" y="276818"/>
                  </a:lnTo>
                  <a:lnTo>
                    <a:pt x="16003" y="319366"/>
                  </a:lnTo>
                  <a:lnTo>
                    <a:pt x="36192" y="347831"/>
                  </a:lnTo>
                  <a:lnTo>
                    <a:pt x="63881" y="369913"/>
                  </a:lnTo>
                  <a:lnTo>
                    <a:pt x="84026" y="380044"/>
                  </a:lnTo>
                  <a:lnTo>
                    <a:pt x="126277" y="386736"/>
                  </a:lnTo>
                  <a:lnTo>
                    <a:pt x="149583" y="382063"/>
                  </a:lnTo>
                  <a:lnTo>
                    <a:pt x="198352" y="353473"/>
                  </a:lnTo>
                  <a:lnTo>
                    <a:pt x="221243" y="331940"/>
                  </a:lnTo>
                  <a:lnTo>
                    <a:pt x="231564" y="313645"/>
                  </a:lnTo>
                  <a:lnTo>
                    <a:pt x="233812" y="293815"/>
                  </a:lnTo>
                  <a:lnTo>
                    <a:pt x="225722" y="252490"/>
                  </a:lnTo>
                  <a:lnTo>
                    <a:pt x="210635" y="226630"/>
                  </a:lnTo>
                  <a:lnTo>
                    <a:pt x="194874" y="214588"/>
                  </a:lnTo>
                  <a:lnTo>
                    <a:pt x="150570" y="197325"/>
                  </a:lnTo>
                  <a:lnTo>
                    <a:pt x="127235" y="196105"/>
                  </a:lnTo>
                  <a:lnTo>
                    <a:pt x="83658" y="204853"/>
                  </a:lnTo>
                  <a:lnTo>
                    <a:pt x="36942" y="229603"/>
                  </a:lnTo>
                  <a:lnTo>
                    <a:pt x="20126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4" name="Group 113"/>
          <p:cNvGrpSpPr/>
          <p:nvPr/>
        </p:nvGrpSpPr>
        <p:grpSpPr>
          <a:xfrm>
            <a:off x="1931915" y="4348269"/>
            <a:ext cx="1247692" cy="460249"/>
            <a:chOff x="1931915" y="4348269"/>
            <a:chExt cx="1247692" cy="460249"/>
          </a:xfrm>
        </p:grpSpPr>
        <p:sp>
          <p:nvSpPr>
            <p:cNvPr id="110" name="Freeform 109"/>
            <p:cNvSpPr/>
            <p:nvPr/>
          </p:nvSpPr>
          <p:spPr>
            <a:xfrm>
              <a:off x="1931915" y="4348269"/>
              <a:ext cx="250804" cy="456045"/>
            </a:xfrm>
            <a:custGeom>
              <a:avLst/>
              <a:gdLst/>
              <a:ahLst/>
              <a:cxnLst/>
              <a:rect l="0" t="0" r="0" b="0"/>
              <a:pathLst>
                <a:path w="250804" h="456045">
                  <a:moveTo>
                    <a:pt x="205370" y="0"/>
                  </a:moveTo>
                  <a:lnTo>
                    <a:pt x="150325" y="37086"/>
                  </a:lnTo>
                  <a:lnTo>
                    <a:pt x="105156" y="74786"/>
                  </a:lnTo>
                  <a:lnTo>
                    <a:pt x="58416" y="133846"/>
                  </a:lnTo>
                  <a:lnTo>
                    <a:pt x="45300" y="151904"/>
                  </a:lnTo>
                  <a:lnTo>
                    <a:pt x="17928" y="209546"/>
                  </a:lnTo>
                  <a:lnTo>
                    <a:pt x="3868" y="271411"/>
                  </a:lnTo>
                  <a:lnTo>
                    <a:pt x="0" y="294932"/>
                  </a:lnTo>
                  <a:lnTo>
                    <a:pt x="5569" y="334482"/>
                  </a:lnTo>
                  <a:lnTo>
                    <a:pt x="21517" y="373497"/>
                  </a:lnTo>
                  <a:lnTo>
                    <a:pt x="54744" y="416440"/>
                  </a:lnTo>
                  <a:lnTo>
                    <a:pt x="81191" y="438335"/>
                  </a:lnTo>
                  <a:lnTo>
                    <a:pt x="116843" y="454051"/>
                  </a:lnTo>
                  <a:lnTo>
                    <a:pt x="143408" y="456044"/>
                  </a:lnTo>
                  <a:lnTo>
                    <a:pt x="168472" y="451861"/>
                  </a:lnTo>
                  <a:lnTo>
                    <a:pt x="195737" y="436352"/>
                  </a:lnTo>
                  <a:lnTo>
                    <a:pt x="225910" y="407031"/>
                  </a:lnTo>
                  <a:lnTo>
                    <a:pt x="239065" y="386793"/>
                  </a:lnTo>
                  <a:lnTo>
                    <a:pt x="248811" y="362201"/>
                  </a:lnTo>
                  <a:lnTo>
                    <a:pt x="250803" y="338793"/>
                  </a:lnTo>
                  <a:lnTo>
                    <a:pt x="242550" y="289580"/>
                  </a:lnTo>
                  <a:lnTo>
                    <a:pt x="237176" y="279621"/>
                  </a:lnTo>
                  <a:lnTo>
                    <a:pt x="221845" y="265436"/>
                  </a:lnTo>
                  <a:lnTo>
                    <a:pt x="200214" y="258352"/>
                  </a:lnTo>
                  <a:lnTo>
                    <a:pt x="176172" y="256373"/>
                  </a:lnTo>
                  <a:lnTo>
                    <a:pt x="142906" y="263006"/>
                  </a:lnTo>
                  <a:lnTo>
                    <a:pt x="81429" y="296566"/>
                  </a:lnTo>
                  <a:lnTo>
                    <a:pt x="57971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2254110" y="4450536"/>
              <a:ext cx="355025" cy="357982"/>
            </a:xfrm>
            <a:custGeom>
              <a:avLst/>
              <a:gdLst/>
              <a:ahLst/>
              <a:cxnLst/>
              <a:rect l="0" t="0" r="0" b="0"/>
              <a:pathLst>
                <a:path w="355025" h="357982">
                  <a:moveTo>
                    <a:pt x="188501" y="13546"/>
                  </a:moveTo>
                  <a:lnTo>
                    <a:pt x="171733" y="2368"/>
                  </a:lnTo>
                  <a:lnTo>
                    <a:pt x="154143" y="0"/>
                  </a:lnTo>
                  <a:lnTo>
                    <a:pt x="134626" y="4016"/>
                  </a:lnTo>
                  <a:lnTo>
                    <a:pt x="73749" y="38817"/>
                  </a:lnTo>
                  <a:lnTo>
                    <a:pt x="42005" y="69448"/>
                  </a:lnTo>
                  <a:lnTo>
                    <a:pt x="23432" y="98740"/>
                  </a:lnTo>
                  <a:lnTo>
                    <a:pt x="4113" y="151714"/>
                  </a:lnTo>
                  <a:lnTo>
                    <a:pt x="0" y="204009"/>
                  </a:lnTo>
                  <a:lnTo>
                    <a:pt x="2407" y="242335"/>
                  </a:lnTo>
                  <a:lnTo>
                    <a:pt x="13649" y="275918"/>
                  </a:lnTo>
                  <a:lnTo>
                    <a:pt x="38409" y="313118"/>
                  </a:lnTo>
                  <a:lnTo>
                    <a:pt x="81471" y="341826"/>
                  </a:lnTo>
                  <a:lnTo>
                    <a:pt x="116624" y="354790"/>
                  </a:lnTo>
                  <a:lnTo>
                    <a:pt x="161875" y="357981"/>
                  </a:lnTo>
                  <a:lnTo>
                    <a:pt x="216560" y="349172"/>
                  </a:lnTo>
                  <a:lnTo>
                    <a:pt x="238406" y="341698"/>
                  </a:lnTo>
                  <a:lnTo>
                    <a:pt x="278925" y="311162"/>
                  </a:lnTo>
                  <a:lnTo>
                    <a:pt x="313727" y="274066"/>
                  </a:lnTo>
                  <a:lnTo>
                    <a:pt x="343927" y="214851"/>
                  </a:lnTo>
                  <a:lnTo>
                    <a:pt x="353096" y="176788"/>
                  </a:lnTo>
                  <a:lnTo>
                    <a:pt x="355024" y="123174"/>
                  </a:lnTo>
                  <a:lnTo>
                    <a:pt x="347156" y="88533"/>
                  </a:lnTo>
                  <a:lnTo>
                    <a:pt x="323113" y="34773"/>
                  </a:lnTo>
                  <a:lnTo>
                    <a:pt x="309160" y="19861"/>
                  </a:lnTo>
                  <a:lnTo>
                    <a:pt x="300526" y="14247"/>
                  </a:lnTo>
                  <a:lnTo>
                    <a:pt x="266017" y="6345"/>
                  </a:lnTo>
                  <a:lnTo>
                    <a:pt x="220087" y="30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3053264" y="4516725"/>
              <a:ext cx="84229" cy="126343"/>
            </a:xfrm>
            <a:custGeom>
              <a:avLst/>
              <a:gdLst/>
              <a:ahLst/>
              <a:cxnLst/>
              <a:rect l="0" t="0" r="0" b="0"/>
              <a:pathLst>
                <a:path w="84229" h="126343">
                  <a:moveTo>
                    <a:pt x="84228" y="0"/>
                  </a:moveTo>
                  <a:lnTo>
                    <a:pt x="34730" y="55088"/>
                  </a:lnTo>
                  <a:lnTo>
                    <a:pt x="6191" y="107701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3063792" y="4474611"/>
              <a:ext cx="115815" cy="115815"/>
            </a:xfrm>
            <a:custGeom>
              <a:avLst/>
              <a:gdLst/>
              <a:ahLst/>
              <a:cxnLst/>
              <a:rect l="0" t="0" r="0" b="0"/>
              <a:pathLst>
                <a:path w="115815" h="115815">
                  <a:moveTo>
                    <a:pt x="115814" y="115814"/>
                  </a:moveTo>
                  <a:lnTo>
                    <a:pt x="91767" y="97833"/>
                  </a:lnTo>
                  <a:lnTo>
                    <a:pt x="39025" y="3948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9" name="Group 118"/>
          <p:cNvGrpSpPr/>
          <p:nvPr/>
        </p:nvGrpSpPr>
        <p:grpSpPr>
          <a:xfrm>
            <a:off x="3521457" y="4338979"/>
            <a:ext cx="1332181" cy="481737"/>
            <a:chOff x="3521457" y="4338979"/>
            <a:chExt cx="1332181" cy="481737"/>
          </a:xfrm>
        </p:grpSpPr>
        <p:sp>
          <p:nvSpPr>
            <p:cNvPr id="115" name="Freeform 114"/>
            <p:cNvSpPr/>
            <p:nvPr/>
          </p:nvSpPr>
          <p:spPr>
            <a:xfrm>
              <a:off x="3521457" y="4338979"/>
              <a:ext cx="336519" cy="481737"/>
            </a:xfrm>
            <a:custGeom>
              <a:avLst/>
              <a:gdLst/>
              <a:ahLst/>
              <a:cxnLst/>
              <a:rect l="0" t="0" r="0" b="0"/>
              <a:pathLst>
                <a:path w="336519" h="481737">
                  <a:moveTo>
                    <a:pt x="5589" y="72461"/>
                  </a:moveTo>
                  <a:lnTo>
                    <a:pt x="0" y="55693"/>
                  </a:lnTo>
                  <a:lnTo>
                    <a:pt x="693" y="48415"/>
                  </a:lnTo>
                  <a:lnTo>
                    <a:pt x="7703" y="34088"/>
                  </a:lnTo>
                  <a:lnTo>
                    <a:pt x="30392" y="12868"/>
                  </a:lnTo>
                  <a:lnTo>
                    <a:pt x="52488" y="5031"/>
                  </a:lnTo>
                  <a:lnTo>
                    <a:pt x="104800" y="0"/>
                  </a:lnTo>
                  <a:lnTo>
                    <a:pt x="129232" y="5551"/>
                  </a:lnTo>
                  <a:lnTo>
                    <a:pt x="159597" y="21830"/>
                  </a:lnTo>
                  <a:lnTo>
                    <a:pt x="174643" y="35921"/>
                  </a:lnTo>
                  <a:lnTo>
                    <a:pt x="185229" y="53881"/>
                  </a:lnTo>
                  <a:lnTo>
                    <a:pt x="192177" y="94902"/>
                  </a:lnTo>
                  <a:lnTo>
                    <a:pt x="188646" y="132923"/>
                  </a:lnTo>
                  <a:lnTo>
                    <a:pt x="180144" y="152365"/>
                  </a:lnTo>
                  <a:lnTo>
                    <a:pt x="153575" y="186535"/>
                  </a:lnTo>
                  <a:lnTo>
                    <a:pt x="157538" y="183212"/>
                  </a:lnTo>
                  <a:lnTo>
                    <a:pt x="170218" y="183295"/>
                  </a:lnTo>
                  <a:lnTo>
                    <a:pt x="224277" y="196024"/>
                  </a:lnTo>
                  <a:lnTo>
                    <a:pt x="256389" y="207209"/>
                  </a:lnTo>
                  <a:lnTo>
                    <a:pt x="296167" y="238052"/>
                  </a:lnTo>
                  <a:lnTo>
                    <a:pt x="312135" y="264245"/>
                  </a:lnTo>
                  <a:lnTo>
                    <a:pt x="331671" y="323249"/>
                  </a:lnTo>
                  <a:lnTo>
                    <a:pt x="336518" y="346529"/>
                  </a:lnTo>
                  <a:lnTo>
                    <a:pt x="330098" y="399603"/>
                  </a:lnTo>
                  <a:lnTo>
                    <a:pt x="322951" y="424918"/>
                  </a:lnTo>
                  <a:lnTo>
                    <a:pt x="299298" y="460233"/>
                  </a:lnTo>
                  <a:lnTo>
                    <a:pt x="292642" y="467846"/>
                  </a:lnTo>
                  <a:lnTo>
                    <a:pt x="269649" y="476306"/>
                  </a:lnTo>
                  <a:lnTo>
                    <a:pt x="212817" y="481736"/>
                  </a:lnTo>
                  <a:lnTo>
                    <a:pt x="187768" y="476239"/>
                  </a:lnTo>
                  <a:lnTo>
                    <a:pt x="127456" y="447078"/>
                  </a:lnTo>
                  <a:lnTo>
                    <a:pt x="100346" y="4199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3868287" y="4426908"/>
              <a:ext cx="352430" cy="350225"/>
            </a:xfrm>
            <a:custGeom>
              <a:avLst/>
              <a:gdLst/>
              <a:ahLst/>
              <a:cxnLst/>
              <a:rect l="0" t="0" r="0" b="0"/>
              <a:pathLst>
                <a:path w="352430" h="350225">
                  <a:moveTo>
                    <a:pt x="174656" y="5589"/>
                  </a:moveTo>
                  <a:lnTo>
                    <a:pt x="157888" y="0"/>
                  </a:lnTo>
                  <a:lnTo>
                    <a:pt x="140297" y="376"/>
                  </a:lnTo>
                  <a:lnTo>
                    <a:pt x="107543" y="10283"/>
                  </a:lnTo>
                  <a:lnTo>
                    <a:pt x="74442" y="28037"/>
                  </a:lnTo>
                  <a:lnTo>
                    <a:pt x="34943" y="63094"/>
                  </a:lnTo>
                  <a:lnTo>
                    <a:pt x="9451" y="101306"/>
                  </a:lnTo>
                  <a:lnTo>
                    <a:pt x="1796" y="124169"/>
                  </a:lnTo>
                  <a:lnTo>
                    <a:pt x="0" y="186507"/>
                  </a:lnTo>
                  <a:lnTo>
                    <a:pt x="5784" y="218188"/>
                  </a:lnTo>
                  <a:lnTo>
                    <a:pt x="29556" y="278211"/>
                  </a:lnTo>
                  <a:lnTo>
                    <a:pt x="57704" y="310584"/>
                  </a:lnTo>
                  <a:lnTo>
                    <a:pt x="90091" y="331224"/>
                  </a:lnTo>
                  <a:lnTo>
                    <a:pt x="142051" y="347509"/>
                  </a:lnTo>
                  <a:lnTo>
                    <a:pt x="188132" y="350224"/>
                  </a:lnTo>
                  <a:lnTo>
                    <a:pt x="226222" y="342970"/>
                  </a:lnTo>
                  <a:lnTo>
                    <a:pt x="274182" y="320150"/>
                  </a:lnTo>
                  <a:lnTo>
                    <a:pt x="314277" y="285009"/>
                  </a:lnTo>
                  <a:lnTo>
                    <a:pt x="334698" y="255667"/>
                  </a:lnTo>
                  <a:lnTo>
                    <a:pt x="347508" y="217856"/>
                  </a:lnTo>
                  <a:lnTo>
                    <a:pt x="352429" y="163159"/>
                  </a:lnTo>
                  <a:lnTo>
                    <a:pt x="347812" y="107294"/>
                  </a:lnTo>
                  <a:lnTo>
                    <a:pt x="338961" y="85496"/>
                  </a:lnTo>
                  <a:lnTo>
                    <a:pt x="333326" y="76408"/>
                  </a:lnTo>
                  <a:lnTo>
                    <a:pt x="317705" y="63191"/>
                  </a:lnTo>
                  <a:lnTo>
                    <a:pt x="255382" y="37610"/>
                  </a:lnTo>
                  <a:lnTo>
                    <a:pt x="202040" y="28812"/>
                  </a:lnTo>
                  <a:lnTo>
                    <a:pt x="153599" y="266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4674653" y="4527253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62593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4685181" y="4632538"/>
              <a:ext cx="168457" cy="21059"/>
            </a:xfrm>
            <a:custGeom>
              <a:avLst/>
              <a:gdLst/>
              <a:ahLst/>
              <a:cxnLst/>
              <a:rect l="0" t="0" r="0" b="0"/>
              <a:pathLst>
                <a:path w="168457" h="21059">
                  <a:moveTo>
                    <a:pt x="168456" y="0"/>
                  </a:moveTo>
                  <a:lnTo>
                    <a:pt x="105028" y="15619"/>
                  </a:lnTo>
                  <a:lnTo>
                    <a:pt x="47020" y="17020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2" name="Group 121"/>
          <p:cNvGrpSpPr/>
          <p:nvPr/>
        </p:nvGrpSpPr>
        <p:grpSpPr>
          <a:xfrm>
            <a:off x="5148435" y="4484103"/>
            <a:ext cx="336831" cy="442746"/>
            <a:chOff x="5148435" y="4484103"/>
            <a:chExt cx="336831" cy="442746"/>
          </a:xfrm>
        </p:grpSpPr>
        <p:sp>
          <p:nvSpPr>
            <p:cNvPr id="120" name="Freeform 119"/>
            <p:cNvSpPr/>
            <p:nvPr/>
          </p:nvSpPr>
          <p:spPr>
            <a:xfrm>
              <a:off x="5148435" y="4485140"/>
              <a:ext cx="21058" cy="400084"/>
            </a:xfrm>
            <a:custGeom>
              <a:avLst/>
              <a:gdLst/>
              <a:ahLst/>
              <a:cxnLst/>
              <a:rect l="0" t="0" r="0" b="0"/>
              <a:pathLst>
                <a:path w="21058" h="400084">
                  <a:moveTo>
                    <a:pt x="0" y="0"/>
                  </a:moveTo>
                  <a:lnTo>
                    <a:pt x="0" y="54144"/>
                  </a:lnTo>
                  <a:lnTo>
                    <a:pt x="0" y="101440"/>
                  </a:lnTo>
                  <a:lnTo>
                    <a:pt x="5589" y="163537"/>
                  </a:lnTo>
                  <a:lnTo>
                    <a:pt x="9065" y="220940"/>
                  </a:lnTo>
                  <a:lnTo>
                    <a:pt x="10095" y="284222"/>
                  </a:lnTo>
                  <a:lnTo>
                    <a:pt x="17678" y="344441"/>
                  </a:lnTo>
                  <a:lnTo>
                    <a:pt x="21057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5260964" y="4484103"/>
              <a:ext cx="224302" cy="442746"/>
            </a:xfrm>
            <a:custGeom>
              <a:avLst/>
              <a:gdLst/>
              <a:ahLst/>
              <a:cxnLst/>
              <a:rect l="0" t="0" r="0" b="0"/>
              <a:pathLst>
                <a:path w="224302" h="442746">
                  <a:moveTo>
                    <a:pt x="203326" y="127379"/>
                  </a:moveTo>
                  <a:lnTo>
                    <a:pt x="186558" y="138557"/>
                  </a:lnTo>
                  <a:lnTo>
                    <a:pt x="175207" y="153404"/>
                  </a:lnTo>
                  <a:lnTo>
                    <a:pt x="139535" y="215162"/>
                  </a:lnTo>
                  <a:lnTo>
                    <a:pt x="111956" y="268461"/>
                  </a:lnTo>
                  <a:lnTo>
                    <a:pt x="93554" y="331285"/>
                  </a:lnTo>
                  <a:lnTo>
                    <a:pt x="90472" y="375618"/>
                  </a:lnTo>
                  <a:lnTo>
                    <a:pt x="93897" y="404214"/>
                  </a:lnTo>
                  <a:lnTo>
                    <a:pt x="105558" y="426281"/>
                  </a:lnTo>
                  <a:lnTo>
                    <a:pt x="113581" y="435442"/>
                  </a:lnTo>
                  <a:lnTo>
                    <a:pt x="124778" y="440378"/>
                  </a:lnTo>
                  <a:lnTo>
                    <a:pt x="152818" y="442745"/>
                  </a:lnTo>
                  <a:lnTo>
                    <a:pt x="178538" y="436777"/>
                  </a:lnTo>
                  <a:lnTo>
                    <a:pt x="190311" y="431910"/>
                  </a:lnTo>
                  <a:lnTo>
                    <a:pt x="209629" y="414024"/>
                  </a:lnTo>
                  <a:lnTo>
                    <a:pt x="218056" y="402704"/>
                  </a:lnTo>
                  <a:lnTo>
                    <a:pt x="224301" y="380767"/>
                  </a:lnTo>
                  <a:lnTo>
                    <a:pt x="221239" y="348685"/>
                  </a:lnTo>
                  <a:lnTo>
                    <a:pt x="209724" y="306404"/>
                  </a:lnTo>
                  <a:lnTo>
                    <a:pt x="196811" y="288444"/>
                  </a:lnTo>
                  <a:lnTo>
                    <a:pt x="139583" y="243468"/>
                  </a:lnTo>
                  <a:lnTo>
                    <a:pt x="76934" y="201102"/>
                  </a:lnTo>
                  <a:lnTo>
                    <a:pt x="48503" y="176909"/>
                  </a:lnTo>
                  <a:lnTo>
                    <a:pt x="6676" y="124910"/>
                  </a:lnTo>
                  <a:lnTo>
                    <a:pt x="2036" y="115205"/>
                  </a:lnTo>
                  <a:lnTo>
                    <a:pt x="0" y="91942"/>
                  </a:lnTo>
                  <a:lnTo>
                    <a:pt x="4165" y="68345"/>
                  </a:lnTo>
                  <a:lnTo>
                    <a:pt x="19663" y="41907"/>
                  </a:lnTo>
                  <a:lnTo>
                    <a:pt x="48980" y="12013"/>
                  </a:lnTo>
                  <a:lnTo>
                    <a:pt x="58315" y="4845"/>
                  </a:lnTo>
                  <a:lnTo>
                    <a:pt x="81164" y="0"/>
                  </a:lnTo>
                  <a:lnTo>
                    <a:pt x="128372" y="6421"/>
                  </a:lnTo>
                  <a:lnTo>
                    <a:pt x="155251" y="21219"/>
                  </a:lnTo>
                  <a:lnTo>
                    <a:pt x="178033" y="40422"/>
                  </a:lnTo>
                  <a:lnTo>
                    <a:pt x="186236" y="60265"/>
                  </a:lnTo>
                  <a:lnTo>
                    <a:pt x="188711" y="82343"/>
                  </a:lnTo>
                  <a:lnTo>
                    <a:pt x="182269" y="1168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6" name="Group 125"/>
          <p:cNvGrpSpPr/>
          <p:nvPr/>
        </p:nvGrpSpPr>
        <p:grpSpPr>
          <a:xfrm>
            <a:off x="5264248" y="4566349"/>
            <a:ext cx="986216" cy="434688"/>
            <a:chOff x="5264248" y="4566349"/>
            <a:chExt cx="986216" cy="434688"/>
          </a:xfrm>
        </p:grpSpPr>
        <p:sp>
          <p:nvSpPr>
            <p:cNvPr id="123" name="Freeform 122"/>
            <p:cNvSpPr/>
            <p:nvPr/>
          </p:nvSpPr>
          <p:spPr>
            <a:xfrm>
              <a:off x="5502490" y="4566349"/>
              <a:ext cx="347563" cy="351571"/>
            </a:xfrm>
            <a:custGeom>
              <a:avLst/>
              <a:gdLst/>
              <a:ahLst/>
              <a:cxnLst/>
              <a:rect l="0" t="0" r="0" b="0"/>
              <a:pathLst>
                <a:path w="347563" h="351571">
                  <a:moveTo>
                    <a:pt x="182899" y="13547"/>
                  </a:moveTo>
                  <a:lnTo>
                    <a:pt x="166131" y="2369"/>
                  </a:lnTo>
                  <a:lnTo>
                    <a:pt x="145421" y="0"/>
                  </a:lnTo>
                  <a:lnTo>
                    <a:pt x="93997" y="8012"/>
                  </a:lnTo>
                  <a:lnTo>
                    <a:pt x="58291" y="17496"/>
                  </a:lnTo>
                  <a:lnTo>
                    <a:pt x="39390" y="33629"/>
                  </a:lnTo>
                  <a:lnTo>
                    <a:pt x="13781" y="76526"/>
                  </a:lnTo>
                  <a:lnTo>
                    <a:pt x="1248" y="108246"/>
                  </a:lnTo>
                  <a:lnTo>
                    <a:pt x="0" y="129335"/>
                  </a:lnTo>
                  <a:lnTo>
                    <a:pt x="8730" y="177059"/>
                  </a:lnTo>
                  <a:lnTo>
                    <a:pt x="23928" y="206534"/>
                  </a:lnTo>
                  <a:lnTo>
                    <a:pt x="77710" y="269212"/>
                  </a:lnTo>
                  <a:lnTo>
                    <a:pt x="113891" y="310861"/>
                  </a:lnTo>
                  <a:lnTo>
                    <a:pt x="168049" y="346818"/>
                  </a:lnTo>
                  <a:lnTo>
                    <a:pt x="191506" y="351570"/>
                  </a:lnTo>
                  <a:lnTo>
                    <a:pt x="240751" y="345089"/>
                  </a:lnTo>
                  <a:lnTo>
                    <a:pt x="276079" y="330281"/>
                  </a:lnTo>
                  <a:lnTo>
                    <a:pt x="303185" y="305486"/>
                  </a:lnTo>
                  <a:lnTo>
                    <a:pt x="338556" y="244923"/>
                  </a:lnTo>
                  <a:lnTo>
                    <a:pt x="347562" y="202336"/>
                  </a:lnTo>
                  <a:lnTo>
                    <a:pt x="344641" y="163851"/>
                  </a:lnTo>
                  <a:lnTo>
                    <a:pt x="324769" y="119406"/>
                  </a:lnTo>
                  <a:lnTo>
                    <a:pt x="284497" y="56881"/>
                  </a:lnTo>
                  <a:lnTo>
                    <a:pt x="270557" y="40215"/>
                  </a:lnTo>
                  <a:lnTo>
                    <a:pt x="247204" y="31249"/>
                  </a:lnTo>
                  <a:lnTo>
                    <a:pt x="203955" y="240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5918263" y="4579896"/>
              <a:ext cx="332201" cy="371208"/>
            </a:xfrm>
            <a:custGeom>
              <a:avLst/>
              <a:gdLst/>
              <a:ahLst/>
              <a:cxnLst/>
              <a:rect l="0" t="0" r="0" b="0"/>
              <a:pathLst>
                <a:path w="332201" h="371208">
                  <a:moveTo>
                    <a:pt x="156680" y="21057"/>
                  </a:moveTo>
                  <a:lnTo>
                    <a:pt x="139912" y="15468"/>
                  </a:lnTo>
                  <a:lnTo>
                    <a:pt x="122321" y="15843"/>
                  </a:lnTo>
                  <a:lnTo>
                    <a:pt x="102805" y="21080"/>
                  </a:lnTo>
                  <a:lnTo>
                    <a:pt x="82432" y="31205"/>
                  </a:lnTo>
                  <a:lnTo>
                    <a:pt x="27207" y="88115"/>
                  </a:lnTo>
                  <a:lnTo>
                    <a:pt x="12959" y="107013"/>
                  </a:lnTo>
                  <a:lnTo>
                    <a:pt x="5067" y="130230"/>
                  </a:lnTo>
                  <a:lnTo>
                    <a:pt x="0" y="183262"/>
                  </a:lnTo>
                  <a:lnTo>
                    <a:pt x="10370" y="241332"/>
                  </a:lnTo>
                  <a:lnTo>
                    <a:pt x="29123" y="284107"/>
                  </a:lnTo>
                  <a:lnTo>
                    <a:pt x="56527" y="325182"/>
                  </a:lnTo>
                  <a:lnTo>
                    <a:pt x="84501" y="348384"/>
                  </a:lnTo>
                  <a:lnTo>
                    <a:pt x="135823" y="371207"/>
                  </a:lnTo>
                  <a:lnTo>
                    <a:pt x="172857" y="371120"/>
                  </a:lnTo>
                  <a:lnTo>
                    <a:pt x="224953" y="359440"/>
                  </a:lnTo>
                  <a:lnTo>
                    <a:pt x="253468" y="341117"/>
                  </a:lnTo>
                  <a:lnTo>
                    <a:pt x="305211" y="290950"/>
                  </a:lnTo>
                  <a:lnTo>
                    <a:pt x="323973" y="248804"/>
                  </a:lnTo>
                  <a:lnTo>
                    <a:pt x="332200" y="206301"/>
                  </a:lnTo>
                  <a:lnTo>
                    <a:pt x="331518" y="162902"/>
                  </a:lnTo>
                  <a:lnTo>
                    <a:pt x="320807" y="111207"/>
                  </a:lnTo>
                  <a:lnTo>
                    <a:pt x="299021" y="65511"/>
                  </a:lnTo>
                  <a:lnTo>
                    <a:pt x="277883" y="40338"/>
                  </a:lnTo>
                  <a:lnTo>
                    <a:pt x="249914" y="19231"/>
                  </a:lnTo>
                  <a:lnTo>
                    <a:pt x="215261" y="4145"/>
                  </a:lnTo>
                  <a:lnTo>
                    <a:pt x="19879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5264248" y="4853637"/>
              <a:ext cx="34845" cy="147400"/>
            </a:xfrm>
            <a:custGeom>
              <a:avLst/>
              <a:gdLst/>
              <a:ahLst/>
              <a:cxnLst/>
              <a:rect l="0" t="0" r="0" b="0"/>
              <a:pathLst>
                <a:path w="34845" h="147400">
                  <a:moveTo>
                    <a:pt x="0" y="0"/>
                  </a:moveTo>
                  <a:lnTo>
                    <a:pt x="15642" y="17981"/>
                  </a:lnTo>
                  <a:lnTo>
                    <a:pt x="34844" y="69741"/>
                  </a:lnTo>
                  <a:lnTo>
                    <a:pt x="32824" y="127915"/>
                  </a:lnTo>
                  <a:lnTo>
                    <a:pt x="31586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0" name="Group 129"/>
          <p:cNvGrpSpPr/>
          <p:nvPr/>
        </p:nvGrpSpPr>
        <p:grpSpPr>
          <a:xfrm>
            <a:off x="6361478" y="4381356"/>
            <a:ext cx="1186444" cy="793878"/>
            <a:chOff x="6361478" y="4381356"/>
            <a:chExt cx="1186444" cy="793878"/>
          </a:xfrm>
        </p:grpSpPr>
        <p:sp>
          <p:nvSpPr>
            <p:cNvPr id="127" name="Freeform 126"/>
            <p:cNvSpPr/>
            <p:nvPr/>
          </p:nvSpPr>
          <p:spPr>
            <a:xfrm>
              <a:off x="6645600" y="4579896"/>
              <a:ext cx="387274" cy="421141"/>
            </a:xfrm>
            <a:custGeom>
              <a:avLst/>
              <a:gdLst/>
              <a:ahLst/>
              <a:cxnLst/>
              <a:rect l="0" t="0" r="0" b="0"/>
              <a:pathLst>
                <a:path w="387274" h="421141">
                  <a:moveTo>
                    <a:pt x="113695" y="421140"/>
                  </a:moveTo>
                  <a:lnTo>
                    <a:pt x="102517" y="409961"/>
                  </a:lnTo>
                  <a:lnTo>
                    <a:pt x="86184" y="360007"/>
                  </a:lnTo>
                  <a:lnTo>
                    <a:pt x="71693" y="296933"/>
                  </a:lnTo>
                  <a:lnTo>
                    <a:pt x="57566" y="233479"/>
                  </a:lnTo>
                  <a:lnTo>
                    <a:pt x="41432" y="182003"/>
                  </a:lnTo>
                  <a:lnTo>
                    <a:pt x="23425" y="126678"/>
                  </a:lnTo>
                  <a:lnTo>
                    <a:pt x="8603" y="64970"/>
                  </a:lnTo>
                  <a:lnTo>
                    <a:pt x="0" y="7375"/>
                  </a:lnTo>
                  <a:lnTo>
                    <a:pt x="464" y="2577"/>
                  </a:lnTo>
                  <a:lnTo>
                    <a:pt x="1943" y="4058"/>
                  </a:lnTo>
                  <a:lnTo>
                    <a:pt x="18311" y="34467"/>
                  </a:lnTo>
                  <a:lnTo>
                    <a:pt x="63386" y="91533"/>
                  </a:lnTo>
                  <a:lnTo>
                    <a:pt x="102550" y="146975"/>
                  </a:lnTo>
                  <a:lnTo>
                    <a:pt x="145226" y="202200"/>
                  </a:lnTo>
                  <a:lnTo>
                    <a:pt x="199999" y="264802"/>
                  </a:lnTo>
                  <a:lnTo>
                    <a:pt x="254956" y="319047"/>
                  </a:lnTo>
                  <a:lnTo>
                    <a:pt x="314122" y="367516"/>
                  </a:lnTo>
                  <a:lnTo>
                    <a:pt x="366430" y="392010"/>
                  </a:lnTo>
                  <a:lnTo>
                    <a:pt x="373432" y="390022"/>
                  </a:lnTo>
                  <a:lnTo>
                    <a:pt x="378099" y="384017"/>
                  </a:lnTo>
                  <a:lnTo>
                    <a:pt x="383287" y="364866"/>
                  </a:lnTo>
                  <a:lnTo>
                    <a:pt x="386616" y="314445"/>
                  </a:lnTo>
                  <a:lnTo>
                    <a:pt x="387273" y="259424"/>
                  </a:lnTo>
                  <a:lnTo>
                    <a:pt x="380168" y="196260"/>
                  </a:lnTo>
                  <a:lnTo>
                    <a:pt x="374432" y="137510"/>
                  </a:lnTo>
                  <a:lnTo>
                    <a:pt x="362380" y="80845"/>
                  </a:lnTo>
                  <a:lnTo>
                    <a:pt x="348377" y="25117"/>
                  </a:lnTo>
                  <a:lnTo>
                    <a:pt x="34532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7088381" y="4737823"/>
              <a:ext cx="147987" cy="201417"/>
            </a:xfrm>
            <a:custGeom>
              <a:avLst/>
              <a:gdLst/>
              <a:ahLst/>
              <a:cxnLst/>
              <a:rect l="0" t="0" r="0" b="0"/>
              <a:pathLst>
                <a:path w="147987" h="201417">
                  <a:moveTo>
                    <a:pt x="81526" y="10529"/>
                  </a:moveTo>
                  <a:lnTo>
                    <a:pt x="64758" y="16118"/>
                  </a:lnTo>
                  <a:lnTo>
                    <a:pt x="50287" y="28221"/>
                  </a:lnTo>
                  <a:lnTo>
                    <a:pt x="16060" y="74644"/>
                  </a:lnTo>
                  <a:lnTo>
                    <a:pt x="6416" y="95176"/>
                  </a:lnTo>
                  <a:lnTo>
                    <a:pt x="0" y="137645"/>
                  </a:lnTo>
                  <a:lnTo>
                    <a:pt x="3687" y="176095"/>
                  </a:lnTo>
                  <a:lnTo>
                    <a:pt x="8576" y="185247"/>
                  </a:lnTo>
                  <a:lnTo>
                    <a:pt x="23367" y="198536"/>
                  </a:lnTo>
                  <a:lnTo>
                    <a:pt x="32225" y="201377"/>
                  </a:lnTo>
                  <a:lnTo>
                    <a:pt x="51425" y="201416"/>
                  </a:lnTo>
                  <a:lnTo>
                    <a:pt x="81965" y="189271"/>
                  </a:lnTo>
                  <a:lnTo>
                    <a:pt x="107652" y="165265"/>
                  </a:lnTo>
                  <a:lnTo>
                    <a:pt x="141320" y="107061"/>
                  </a:lnTo>
                  <a:lnTo>
                    <a:pt x="145955" y="95940"/>
                  </a:lnTo>
                  <a:lnTo>
                    <a:pt x="147986" y="71106"/>
                  </a:lnTo>
                  <a:lnTo>
                    <a:pt x="143819" y="46811"/>
                  </a:lnTo>
                  <a:lnTo>
                    <a:pt x="134168" y="28214"/>
                  </a:lnTo>
                  <a:lnTo>
                    <a:pt x="118960" y="15269"/>
                  </a:lnTo>
                  <a:lnTo>
                    <a:pt x="96907" y="4525"/>
                  </a:lnTo>
                  <a:lnTo>
                    <a:pt x="8152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6361478" y="4381356"/>
              <a:ext cx="1186444" cy="793878"/>
            </a:xfrm>
            <a:custGeom>
              <a:avLst/>
              <a:gdLst/>
              <a:ahLst/>
              <a:cxnLst/>
              <a:rect l="0" t="0" r="0" b="0"/>
              <a:pathLst>
                <a:path w="1186444" h="793878">
                  <a:moveTo>
                    <a:pt x="871599" y="30084"/>
                  </a:moveTo>
                  <a:lnTo>
                    <a:pt x="822669" y="30084"/>
                  </a:lnTo>
                  <a:lnTo>
                    <a:pt x="774823" y="26964"/>
                  </a:lnTo>
                  <a:lnTo>
                    <a:pt x="723602" y="21751"/>
                  </a:lnTo>
                  <a:lnTo>
                    <a:pt x="674501" y="20206"/>
                  </a:lnTo>
                  <a:lnTo>
                    <a:pt x="624077" y="22868"/>
                  </a:lnTo>
                  <a:lnTo>
                    <a:pt x="561562" y="31065"/>
                  </a:lnTo>
                  <a:lnTo>
                    <a:pt x="503656" y="40903"/>
                  </a:lnTo>
                  <a:lnTo>
                    <a:pt x="447060" y="54708"/>
                  </a:lnTo>
                  <a:lnTo>
                    <a:pt x="385108" y="80539"/>
                  </a:lnTo>
                  <a:lnTo>
                    <a:pt x="324047" y="108392"/>
                  </a:lnTo>
                  <a:lnTo>
                    <a:pt x="262555" y="148122"/>
                  </a:lnTo>
                  <a:lnTo>
                    <a:pt x="200183" y="190500"/>
                  </a:lnTo>
                  <a:lnTo>
                    <a:pt x="146620" y="242152"/>
                  </a:lnTo>
                  <a:lnTo>
                    <a:pt x="101597" y="302405"/>
                  </a:lnTo>
                  <a:lnTo>
                    <a:pt x="61642" y="356281"/>
                  </a:lnTo>
                  <a:lnTo>
                    <a:pt x="27077" y="416321"/>
                  </a:lnTo>
                  <a:lnTo>
                    <a:pt x="5382" y="471844"/>
                  </a:lnTo>
                  <a:lnTo>
                    <a:pt x="0" y="520505"/>
                  </a:lnTo>
                  <a:lnTo>
                    <a:pt x="3995" y="573787"/>
                  </a:lnTo>
                  <a:lnTo>
                    <a:pt x="16995" y="626213"/>
                  </a:lnTo>
                  <a:lnTo>
                    <a:pt x="53144" y="679003"/>
                  </a:lnTo>
                  <a:lnTo>
                    <a:pt x="82782" y="707707"/>
                  </a:lnTo>
                  <a:lnTo>
                    <a:pt x="134713" y="734145"/>
                  </a:lnTo>
                  <a:lnTo>
                    <a:pt x="197785" y="756432"/>
                  </a:lnTo>
                  <a:lnTo>
                    <a:pt x="258824" y="772912"/>
                  </a:lnTo>
                  <a:lnTo>
                    <a:pt x="313863" y="779800"/>
                  </a:lnTo>
                  <a:lnTo>
                    <a:pt x="369795" y="786489"/>
                  </a:lnTo>
                  <a:lnTo>
                    <a:pt x="425904" y="793877"/>
                  </a:lnTo>
                  <a:lnTo>
                    <a:pt x="482047" y="789616"/>
                  </a:lnTo>
                  <a:lnTo>
                    <a:pt x="538198" y="788428"/>
                  </a:lnTo>
                  <a:lnTo>
                    <a:pt x="594349" y="787024"/>
                  </a:lnTo>
                  <a:lnTo>
                    <a:pt x="653620" y="776695"/>
                  </a:lnTo>
                  <a:lnTo>
                    <a:pt x="715718" y="763389"/>
                  </a:lnTo>
                  <a:lnTo>
                    <a:pt x="764451" y="747399"/>
                  </a:lnTo>
                  <a:lnTo>
                    <a:pt x="824915" y="727100"/>
                  </a:lnTo>
                  <a:lnTo>
                    <a:pt x="881918" y="697961"/>
                  </a:lnTo>
                  <a:lnTo>
                    <a:pt x="938238" y="674657"/>
                  </a:lnTo>
                  <a:lnTo>
                    <a:pt x="1000131" y="640582"/>
                  </a:lnTo>
                  <a:lnTo>
                    <a:pt x="1058845" y="604452"/>
                  </a:lnTo>
                  <a:lnTo>
                    <a:pt x="1121750" y="543510"/>
                  </a:lnTo>
                  <a:lnTo>
                    <a:pt x="1163056" y="482593"/>
                  </a:lnTo>
                  <a:lnTo>
                    <a:pt x="1182335" y="428968"/>
                  </a:lnTo>
                  <a:lnTo>
                    <a:pt x="1186443" y="370355"/>
                  </a:lnTo>
                  <a:lnTo>
                    <a:pt x="1184035" y="315349"/>
                  </a:lnTo>
                  <a:lnTo>
                    <a:pt x="1172741" y="255538"/>
                  </a:lnTo>
                  <a:lnTo>
                    <a:pt x="1152661" y="199114"/>
                  </a:lnTo>
                  <a:lnTo>
                    <a:pt x="1127159" y="162129"/>
                  </a:lnTo>
                  <a:lnTo>
                    <a:pt x="1070969" y="112425"/>
                  </a:lnTo>
                  <a:lnTo>
                    <a:pt x="1029394" y="81401"/>
                  </a:lnTo>
                  <a:lnTo>
                    <a:pt x="971278" y="53320"/>
                  </a:lnTo>
                  <a:lnTo>
                    <a:pt x="915639" y="27482"/>
                  </a:lnTo>
                  <a:lnTo>
                    <a:pt x="866580" y="13845"/>
                  </a:lnTo>
                  <a:lnTo>
                    <a:pt x="815001" y="3566"/>
                  </a:lnTo>
                  <a:lnTo>
                    <a:pt x="761502" y="0"/>
                  </a:lnTo>
                  <a:lnTo>
                    <a:pt x="702888" y="113"/>
                  </a:lnTo>
                  <a:lnTo>
                    <a:pt x="647956" y="7036"/>
                  </a:lnTo>
                  <a:lnTo>
                    <a:pt x="596974" y="15326"/>
                  </a:lnTo>
                  <a:lnTo>
                    <a:pt x="545216" y="1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2013-10-18T15:14:13Z</dcterms:created>
  <dcterms:modified xsi:type="dcterms:W3CDTF">2013-10-18T15:14:38Z</dcterms:modified>
</cp:coreProperties>
</file>